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9"/>
  </p:notesMasterIdLst>
  <p:handoutMasterIdLst>
    <p:handoutMasterId r:id="rId30"/>
  </p:handoutMasterIdLst>
  <p:sldIdLst>
    <p:sldId id="274" r:id="rId5"/>
    <p:sldId id="287" r:id="rId6"/>
    <p:sldId id="322" r:id="rId7"/>
    <p:sldId id="319" r:id="rId8"/>
    <p:sldId id="302" r:id="rId9"/>
    <p:sldId id="323" r:id="rId10"/>
    <p:sldId id="320" r:id="rId11"/>
    <p:sldId id="303" r:id="rId12"/>
    <p:sldId id="304" r:id="rId13"/>
    <p:sldId id="305" r:id="rId14"/>
    <p:sldId id="307" r:id="rId15"/>
    <p:sldId id="308" r:id="rId16"/>
    <p:sldId id="309" r:id="rId17"/>
    <p:sldId id="310" r:id="rId18"/>
    <p:sldId id="321" r:id="rId19"/>
    <p:sldId id="315" r:id="rId20"/>
    <p:sldId id="311" r:id="rId21"/>
    <p:sldId id="312" r:id="rId22"/>
    <p:sldId id="313" r:id="rId23"/>
    <p:sldId id="316" r:id="rId24"/>
    <p:sldId id="317" r:id="rId25"/>
    <p:sldId id="318" r:id="rId26"/>
    <p:sldId id="314" r:id="rId27"/>
    <p:sldId id="300" r:id="rId28"/>
  </p:sldIdLst>
  <p:sldSz cx="9144000" cy="6858000" type="screen4x3"/>
  <p:notesSz cx="6735763" cy="986948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A2A2A"/>
    <a:srgbClr val="7B7B7B"/>
    <a:srgbClr val="98A4AB"/>
    <a:srgbClr val="5F5F5F"/>
    <a:srgbClr val="727D84"/>
    <a:srgbClr val="111111"/>
    <a:srgbClr val="89DFF3"/>
    <a:srgbClr val="00CCFF"/>
    <a:srgbClr val="CC00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58" autoAdjust="0"/>
    <p:restoredTop sz="90929"/>
  </p:normalViewPr>
  <p:slideViewPr>
    <p:cSldViewPr>
      <p:cViewPr>
        <p:scale>
          <a:sx n="125" d="100"/>
          <a:sy n="125" d="100"/>
        </p:scale>
        <p:origin x="-888" y="-270"/>
      </p:cViewPr>
      <p:guideLst>
        <p:guide orient="horz" pos="4319"/>
        <p:guide orient="horz" pos="935"/>
        <p:guide orient="horz" pos="3793"/>
        <p:guide pos="5575"/>
        <p:guide pos="2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042" y="-78"/>
      </p:cViewPr>
      <p:guideLst>
        <p:guide orient="horz" pos="3109"/>
        <p:guide pos="212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D0F7C5-8039-4706-B09B-5FFA7EE6D869}" type="doc">
      <dgm:prSet loTypeId="urn:microsoft.com/office/officeart/2005/8/layout/process1" loCatId="process" qsTypeId="urn:microsoft.com/office/officeart/2005/8/quickstyle/simple4" qsCatId="simple" csTypeId="urn:microsoft.com/office/officeart/2005/8/colors/accent0_3" csCatId="mainScheme" phldr="1"/>
      <dgm:spPr/>
    </dgm:pt>
    <dgm:pt modelId="{CD3AF01D-9CBA-402D-ABA3-64096C9E1608}">
      <dgm:prSet phldrT="[Text]"/>
      <dgm:spPr/>
      <dgm:t>
        <a:bodyPr/>
        <a:lstStyle/>
        <a:p>
          <a:r>
            <a:rPr lang="fr-FR" dirty="0" smtClean="0"/>
            <a:t>Webcam capture</a:t>
          </a:r>
          <a:endParaRPr lang="en-US" dirty="0"/>
        </a:p>
      </dgm:t>
    </dgm:pt>
    <dgm:pt modelId="{BD10E813-FD61-4334-9C09-9251BD253665}" type="parTrans" cxnId="{D620B9AF-1034-4509-B4B0-19BFCFBE2B2E}">
      <dgm:prSet/>
      <dgm:spPr/>
      <dgm:t>
        <a:bodyPr/>
        <a:lstStyle/>
        <a:p>
          <a:endParaRPr lang="en-US"/>
        </a:p>
      </dgm:t>
    </dgm:pt>
    <dgm:pt modelId="{1D7C27A7-E125-4ACC-9082-700544BB02DD}" type="sibTrans" cxnId="{D620B9AF-1034-4509-B4B0-19BFCFBE2B2E}">
      <dgm:prSet/>
      <dgm:spPr/>
      <dgm:t>
        <a:bodyPr/>
        <a:lstStyle/>
        <a:p>
          <a:endParaRPr lang="en-US"/>
        </a:p>
      </dgm:t>
    </dgm:pt>
    <dgm:pt modelId="{34B5CE3B-0D74-4228-A897-B1707AFF86F7}">
      <dgm:prSet phldrT="[Text]"/>
      <dgm:spPr/>
      <dgm:t>
        <a:bodyPr/>
        <a:lstStyle/>
        <a:p>
          <a:r>
            <a:rPr lang="fr-FR" dirty="0" err="1" smtClean="0"/>
            <a:t>Angular</a:t>
          </a:r>
          <a:r>
            <a:rPr lang="fr-FR" dirty="0" smtClean="0"/>
            <a:t> </a:t>
          </a:r>
          <a:r>
            <a:rPr lang="fr-FR" dirty="0" err="1" smtClean="0"/>
            <a:t>mapping</a:t>
          </a:r>
          <a:endParaRPr lang="en-US" dirty="0"/>
        </a:p>
      </dgm:t>
    </dgm:pt>
    <dgm:pt modelId="{991EBE66-BAEB-4FF3-8381-FDFD66BA7C1F}" type="parTrans" cxnId="{7F1810C6-AA76-4EC1-AAD3-3DF96E71C9CC}">
      <dgm:prSet/>
      <dgm:spPr/>
      <dgm:t>
        <a:bodyPr/>
        <a:lstStyle/>
        <a:p>
          <a:endParaRPr lang="en-US"/>
        </a:p>
      </dgm:t>
    </dgm:pt>
    <dgm:pt modelId="{859E91B7-A70F-4B86-B19D-3A7F267BA990}" type="sibTrans" cxnId="{7F1810C6-AA76-4EC1-AAD3-3DF96E71C9CC}">
      <dgm:prSet/>
      <dgm:spPr/>
      <dgm:t>
        <a:bodyPr/>
        <a:lstStyle/>
        <a:p>
          <a:endParaRPr lang="en-US"/>
        </a:p>
      </dgm:t>
    </dgm:pt>
    <dgm:pt modelId="{85BA18CB-21BC-4101-8D17-3E2C84F50A3D}">
      <dgm:prSet phldrT="[Text]"/>
      <dgm:spPr/>
      <dgm:t>
        <a:bodyPr/>
        <a:lstStyle/>
        <a:p>
          <a:r>
            <a:rPr lang="fr-FR" dirty="0" err="1" smtClean="0"/>
            <a:t>Filtering</a:t>
          </a:r>
          <a:endParaRPr lang="en-US" dirty="0"/>
        </a:p>
      </dgm:t>
    </dgm:pt>
    <dgm:pt modelId="{ADBEB788-B628-44F4-B2A2-87DC57A4C016}" type="parTrans" cxnId="{64DB8DAF-3B97-4D8A-8D3B-DB0211E261F5}">
      <dgm:prSet/>
      <dgm:spPr/>
      <dgm:t>
        <a:bodyPr/>
        <a:lstStyle/>
        <a:p>
          <a:endParaRPr lang="en-US"/>
        </a:p>
      </dgm:t>
    </dgm:pt>
    <dgm:pt modelId="{6B381D5F-B4A3-4390-9F70-B31A96510631}" type="sibTrans" cxnId="{64DB8DAF-3B97-4D8A-8D3B-DB0211E261F5}">
      <dgm:prSet/>
      <dgm:spPr/>
      <dgm:t>
        <a:bodyPr/>
        <a:lstStyle/>
        <a:p>
          <a:endParaRPr lang="en-US"/>
        </a:p>
      </dgm:t>
    </dgm:pt>
    <dgm:pt modelId="{1489EEDB-272B-434F-A07D-33E196F7BC4C}">
      <dgm:prSet phldrT="[Text]"/>
      <dgm:spPr/>
      <dgm:t>
        <a:bodyPr/>
        <a:lstStyle/>
        <a:p>
          <a:r>
            <a:rPr lang="fr-FR" dirty="0" smtClean="0"/>
            <a:t>Extrapolation</a:t>
          </a:r>
          <a:endParaRPr lang="en-US" dirty="0"/>
        </a:p>
      </dgm:t>
    </dgm:pt>
    <dgm:pt modelId="{6A8C8833-FD4D-4F96-93CB-E4DCC39DF26A}" type="parTrans" cxnId="{49C5E81D-E4B6-4FEB-9B2F-6037127FDBC5}">
      <dgm:prSet/>
      <dgm:spPr/>
      <dgm:t>
        <a:bodyPr/>
        <a:lstStyle/>
        <a:p>
          <a:endParaRPr lang="en-US"/>
        </a:p>
      </dgm:t>
    </dgm:pt>
    <dgm:pt modelId="{733FDDA3-AA80-4C28-A9A7-23F00D693D4F}" type="sibTrans" cxnId="{49C5E81D-E4B6-4FEB-9B2F-6037127FDBC5}">
      <dgm:prSet/>
      <dgm:spPr/>
      <dgm:t>
        <a:bodyPr/>
        <a:lstStyle/>
        <a:p>
          <a:endParaRPr lang="en-US"/>
        </a:p>
      </dgm:t>
    </dgm:pt>
    <dgm:pt modelId="{798FDA9B-0B63-4B1F-A0AF-DC48018B4659}">
      <dgm:prSet phldrT="[Text]"/>
      <dgm:spPr/>
      <dgm:t>
        <a:bodyPr/>
        <a:lstStyle/>
        <a:p>
          <a:r>
            <a:rPr lang="fr-FR" dirty="0" err="1" smtClean="0"/>
            <a:t>Rendering</a:t>
          </a:r>
          <a:endParaRPr lang="en-US" dirty="0"/>
        </a:p>
      </dgm:t>
    </dgm:pt>
    <dgm:pt modelId="{93B87FCE-6E94-4A4E-8C07-FCF8B081775D}" type="parTrans" cxnId="{9BA044D5-2AE8-4FF3-9D56-176CF71760A9}">
      <dgm:prSet/>
      <dgm:spPr/>
      <dgm:t>
        <a:bodyPr/>
        <a:lstStyle/>
        <a:p>
          <a:endParaRPr lang="en-US"/>
        </a:p>
      </dgm:t>
    </dgm:pt>
    <dgm:pt modelId="{C38DB1BE-EA9A-4C3E-B9C9-097AB127FD5E}" type="sibTrans" cxnId="{9BA044D5-2AE8-4FF3-9D56-176CF71760A9}">
      <dgm:prSet/>
      <dgm:spPr/>
      <dgm:t>
        <a:bodyPr/>
        <a:lstStyle/>
        <a:p>
          <a:endParaRPr lang="en-US"/>
        </a:p>
      </dgm:t>
    </dgm:pt>
    <dgm:pt modelId="{6F642356-C03B-4DB7-812B-A7FD100126F1}" type="pres">
      <dgm:prSet presAssocID="{21D0F7C5-8039-4706-B09B-5FFA7EE6D869}" presName="Name0" presStyleCnt="0">
        <dgm:presLayoutVars>
          <dgm:dir/>
          <dgm:resizeHandles val="exact"/>
        </dgm:presLayoutVars>
      </dgm:prSet>
      <dgm:spPr/>
    </dgm:pt>
    <dgm:pt modelId="{E1314B7F-1832-42C1-9AE3-66EA58DCC6D3}" type="pres">
      <dgm:prSet presAssocID="{CD3AF01D-9CBA-402D-ABA3-64096C9E1608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D77570-15B7-460A-AC12-85251DC16F93}" type="pres">
      <dgm:prSet presAssocID="{1D7C27A7-E125-4ACC-9082-700544BB02DD}" presName="sibTrans" presStyleLbl="sibTrans2D1" presStyleIdx="0" presStyleCnt="4"/>
      <dgm:spPr/>
      <dgm:t>
        <a:bodyPr/>
        <a:lstStyle/>
        <a:p>
          <a:endParaRPr lang="en-US"/>
        </a:p>
      </dgm:t>
    </dgm:pt>
    <dgm:pt modelId="{96AB7978-3C53-4025-812B-C56A0EE30E1A}" type="pres">
      <dgm:prSet presAssocID="{1D7C27A7-E125-4ACC-9082-700544BB02DD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FE0DDD4B-2653-4FFB-8E83-E55EEA7CAAE3}" type="pres">
      <dgm:prSet presAssocID="{34B5CE3B-0D74-4228-A897-B1707AFF86F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D57AD7-A47E-4298-B035-DD53FB7501AA}" type="pres">
      <dgm:prSet presAssocID="{859E91B7-A70F-4B86-B19D-3A7F267BA990}" presName="sibTrans" presStyleLbl="sibTrans2D1" presStyleIdx="1" presStyleCnt="4"/>
      <dgm:spPr/>
      <dgm:t>
        <a:bodyPr/>
        <a:lstStyle/>
        <a:p>
          <a:endParaRPr lang="en-US"/>
        </a:p>
      </dgm:t>
    </dgm:pt>
    <dgm:pt modelId="{4D8D1A20-2763-4748-92A7-BA2CBF36118F}" type="pres">
      <dgm:prSet presAssocID="{859E91B7-A70F-4B86-B19D-3A7F267BA990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1B7B473F-231C-4896-AEB5-D769353F4366}" type="pres">
      <dgm:prSet presAssocID="{85BA18CB-21BC-4101-8D17-3E2C84F50A3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B127E8-50DB-43CE-A8B3-F7EC93ECBC62}" type="pres">
      <dgm:prSet presAssocID="{6B381D5F-B4A3-4390-9F70-B31A96510631}" presName="sibTrans" presStyleLbl="sibTrans2D1" presStyleIdx="2" presStyleCnt="4"/>
      <dgm:spPr/>
      <dgm:t>
        <a:bodyPr/>
        <a:lstStyle/>
        <a:p>
          <a:endParaRPr lang="en-US"/>
        </a:p>
      </dgm:t>
    </dgm:pt>
    <dgm:pt modelId="{7CB275B6-56FF-4C16-A5C0-303879039076}" type="pres">
      <dgm:prSet presAssocID="{6B381D5F-B4A3-4390-9F70-B31A96510631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13464B46-BE71-4BF7-9D07-E8989C785824}" type="pres">
      <dgm:prSet presAssocID="{1489EEDB-272B-434F-A07D-33E196F7BC4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81C45B-C885-47E2-8A9D-54406ECBB5C5}" type="pres">
      <dgm:prSet presAssocID="{733FDDA3-AA80-4C28-A9A7-23F00D693D4F}" presName="sibTrans" presStyleLbl="sibTrans2D1" presStyleIdx="3" presStyleCnt="4"/>
      <dgm:spPr/>
      <dgm:t>
        <a:bodyPr/>
        <a:lstStyle/>
        <a:p>
          <a:endParaRPr lang="en-US"/>
        </a:p>
      </dgm:t>
    </dgm:pt>
    <dgm:pt modelId="{B68A89E8-EB83-4B19-8371-0DB613D2810B}" type="pres">
      <dgm:prSet presAssocID="{733FDDA3-AA80-4C28-A9A7-23F00D693D4F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88699EF3-A42C-449E-A81F-5295EA8F586C}" type="pres">
      <dgm:prSet presAssocID="{798FDA9B-0B63-4B1F-A0AF-DC48018B4659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70AB28E-72FC-4143-AF37-F409B9A64FD3}" type="presOf" srcId="{859E91B7-A70F-4B86-B19D-3A7F267BA990}" destId="{9CD57AD7-A47E-4298-B035-DD53FB7501AA}" srcOrd="0" destOrd="0" presId="urn:microsoft.com/office/officeart/2005/8/layout/process1"/>
    <dgm:cxn modelId="{16592819-FDD5-4125-842A-2973B2844432}" type="presOf" srcId="{CD3AF01D-9CBA-402D-ABA3-64096C9E1608}" destId="{E1314B7F-1832-42C1-9AE3-66EA58DCC6D3}" srcOrd="0" destOrd="0" presId="urn:microsoft.com/office/officeart/2005/8/layout/process1"/>
    <dgm:cxn modelId="{86CFF4DC-48F1-41B9-96C8-A172574D15FF}" type="presOf" srcId="{6B381D5F-B4A3-4390-9F70-B31A96510631}" destId="{7CB275B6-56FF-4C16-A5C0-303879039076}" srcOrd="1" destOrd="0" presId="urn:microsoft.com/office/officeart/2005/8/layout/process1"/>
    <dgm:cxn modelId="{21FE5435-69F7-41BC-97D5-DD9068E9E8F4}" type="presOf" srcId="{21D0F7C5-8039-4706-B09B-5FFA7EE6D869}" destId="{6F642356-C03B-4DB7-812B-A7FD100126F1}" srcOrd="0" destOrd="0" presId="urn:microsoft.com/office/officeart/2005/8/layout/process1"/>
    <dgm:cxn modelId="{62F536AE-F293-464C-87DD-DED24BE12CCB}" type="presOf" srcId="{1489EEDB-272B-434F-A07D-33E196F7BC4C}" destId="{13464B46-BE71-4BF7-9D07-E8989C785824}" srcOrd="0" destOrd="0" presId="urn:microsoft.com/office/officeart/2005/8/layout/process1"/>
    <dgm:cxn modelId="{EE8D25DF-B9A2-4BB4-A614-873407AD1CA1}" type="presOf" srcId="{6B381D5F-B4A3-4390-9F70-B31A96510631}" destId="{27B127E8-50DB-43CE-A8B3-F7EC93ECBC62}" srcOrd="0" destOrd="0" presId="urn:microsoft.com/office/officeart/2005/8/layout/process1"/>
    <dgm:cxn modelId="{49C5E81D-E4B6-4FEB-9B2F-6037127FDBC5}" srcId="{21D0F7C5-8039-4706-B09B-5FFA7EE6D869}" destId="{1489EEDB-272B-434F-A07D-33E196F7BC4C}" srcOrd="3" destOrd="0" parTransId="{6A8C8833-FD4D-4F96-93CB-E4DCC39DF26A}" sibTransId="{733FDDA3-AA80-4C28-A9A7-23F00D693D4F}"/>
    <dgm:cxn modelId="{B7EA2D06-751F-4C72-97DB-3EBC2CDB6C8D}" type="presOf" srcId="{85BA18CB-21BC-4101-8D17-3E2C84F50A3D}" destId="{1B7B473F-231C-4896-AEB5-D769353F4366}" srcOrd="0" destOrd="0" presId="urn:microsoft.com/office/officeart/2005/8/layout/process1"/>
    <dgm:cxn modelId="{17C066FB-ACF0-4D94-9216-E1483CC6289B}" type="presOf" srcId="{859E91B7-A70F-4B86-B19D-3A7F267BA990}" destId="{4D8D1A20-2763-4748-92A7-BA2CBF36118F}" srcOrd="1" destOrd="0" presId="urn:microsoft.com/office/officeart/2005/8/layout/process1"/>
    <dgm:cxn modelId="{255C1ED6-8982-4B8A-A4DE-424EC61F092B}" type="presOf" srcId="{733FDDA3-AA80-4C28-A9A7-23F00D693D4F}" destId="{9381C45B-C885-47E2-8A9D-54406ECBB5C5}" srcOrd="0" destOrd="0" presId="urn:microsoft.com/office/officeart/2005/8/layout/process1"/>
    <dgm:cxn modelId="{9BA044D5-2AE8-4FF3-9D56-176CF71760A9}" srcId="{21D0F7C5-8039-4706-B09B-5FFA7EE6D869}" destId="{798FDA9B-0B63-4B1F-A0AF-DC48018B4659}" srcOrd="4" destOrd="0" parTransId="{93B87FCE-6E94-4A4E-8C07-FCF8B081775D}" sibTransId="{C38DB1BE-EA9A-4C3E-B9C9-097AB127FD5E}"/>
    <dgm:cxn modelId="{342BFFD4-ED09-4FAC-B32D-23C0EED23454}" type="presOf" srcId="{733FDDA3-AA80-4C28-A9A7-23F00D693D4F}" destId="{B68A89E8-EB83-4B19-8371-0DB613D2810B}" srcOrd="1" destOrd="0" presId="urn:microsoft.com/office/officeart/2005/8/layout/process1"/>
    <dgm:cxn modelId="{062D23D4-41AA-4918-A8D0-D95DD87A4DDE}" type="presOf" srcId="{798FDA9B-0B63-4B1F-A0AF-DC48018B4659}" destId="{88699EF3-A42C-449E-A81F-5295EA8F586C}" srcOrd="0" destOrd="0" presId="urn:microsoft.com/office/officeart/2005/8/layout/process1"/>
    <dgm:cxn modelId="{7F1810C6-AA76-4EC1-AAD3-3DF96E71C9CC}" srcId="{21D0F7C5-8039-4706-B09B-5FFA7EE6D869}" destId="{34B5CE3B-0D74-4228-A897-B1707AFF86F7}" srcOrd="1" destOrd="0" parTransId="{991EBE66-BAEB-4FF3-8381-FDFD66BA7C1F}" sibTransId="{859E91B7-A70F-4B86-B19D-3A7F267BA990}"/>
    <dgm:cxn modelId="{64DB8DAF-3B97-4D8A-8D3B-DB0211E261F5}" srcId="{21D0F7C5-8039-4706-B09B-5FFA7EE6D869}" destId="{85BA18CB-21BC-4101-8D17-3E2C84F50A3D}" srcOrd="2" destOrd="0" parTransId="{ADBEB788-B628-44F4-B2A2-87DC57A4C016}" sibTransId="{6B381D5F-B4A3-4390-9F70-B31A96510631}"/>
    <dgm:cxn modelId="{33F26AF4-7048-4991-8AF0-C59691130C83}" type="presOf" srcId="{34B5CE3B-0D74-4228-A897-B1707AFF86F7}" destId="{FE0DDD4B-2653-4FFB-8E83-E55EEA7CAAE3}" srcOrd="0" destOrd="0" presId="urn:microsoft.com/office/officeart/2005/8/layout/process1"/>
    <dgm:cxn modelId="{D620B9AF-1034-4509-B4B0-19BFCFBE2B2E}" srcId="{21D0F7C5-8039-4706-B09B-5FFA7EE6D869}" destId="{CD3AF01D-9CBA-402D-ABA3-64096C9E1608}" srcOrd="0" destOrd="0" parTransId="{BD10E813-FD61-4334-9C09-9251BD253665}" sibTransId="{1D7C27A7-E125-4ACC-9082-700544BB02DD}"/>
    <dgm:cxn modelId="{19E82B23-5E7C-40E2-82B1-92ED784D79E1}" type="presOf" srcId="{1D7C27A7-E125-4ACC-9082-700544BB02DD}" destId="{5DD77570-15B7-460A-AC12-85251DC16F93}" srcOrd="0" destOrd="0" presId="urn:microsoft.com/office/officeart/2005/8/layout/process1"/>
    <dgm:cxn modelId="{7FB2BBE7-DBE1-49D3-974E-75580A0285F7}" type="presOf" srcId="{1D7C27A7-E125-4ACC-9082-700544BB02DD}" destId="{96AB7978-3C53-4025-812B-C56A0EE30E1A}" srcOrd="1" destOrd="0" presId="urn:microsoft.com/office/officeart/2005/8/layout/process1"/>
    <dgm:cxn modelId="{373B5296-8411-4C1C-A192-F5DCCC98593C}" type="presParOf" srcId="{6F642356-C03B-4DB7-812B-A7FD100126F1}" destId="{E1314B7F-1832-42C1-9AE3-66EA58DCC6D3}" srcOrd="0" destOrd="0" presId="urn:microsoft.com/office/officeart/2005/8/layout/process1"/>
    <dgm:cxn modelId="{0123743F-A124-4618-9B06-815449106CDF}" type="presParOf" srcId="{6F642356-C03B-4DB7-812B-A7FD100126F1}" destId="{5DD77570-15B7-460A-AC12-85251DC16F93}" srcOrd="1" destOrd="0" presId="urn:microsoft.com/office/officeart/2005/8/layout/process1"/>
    <dgm:cxn modelId="{D7043E83-41B5-4826-A60A-BDBFFAA201B5}" type="presParOf" srcId="{5DD77570-15B7-460A-AC12-85251DC16F93}" destId="{96AB7978-3C53-4025-812B-C56A0EE30E1A}" srcOrd="0" destOrd="0" presId="urn:microsoft.com/office/officeart/2005/8/layout/process1"/>
    <dgm:cxn modelId="{1B884B36-BC91-407C-A7A3-B9634203B1DE}" type="presParOf" srcId="{6F642356-C03B-4DB7-812B-A7FD100126F1}" destId="{FE0DDD4B-2653-4FFB-8E83-E55EEA7CAAE3}" srcOrd="2" destOrd="0" presId="urn:microsoft.com/office/officeart/2005/8/layout/process1"/>
    <dgm:cxn modelId="{3CBDA011-994A-4472-9A25-F46FC7C09EF4}" type="presParOf" srcId="{6F642356-C03B-4DB7-812B-A7FD100126F1}" destId="{9CD57AD7-A47E-4298-B035-DD53FB7501AA}" srcOrd="3" destOrd="0" presId="urn:microsoft.com/office/officeart/2005/8/layout/process1"/>
    <dgm:cxn modelId="{78FC52B7-4A7E-400D-A694-3AB02D2463F1}" type="presParOf" srcId="{9CD57AD7-A47E-4298-B035-DD53FB7501AA}" destId="{4D8D1A20-2763-4748-92A7-BA2CBF36118F}" srcOrd="0" destOrd="0" presId="urn:microsoft.com/office/officeart/2005/8/layout/process1"/>
    <dgm:cxn modelId="{2CE5F9BA-DB1B-4057-8445-A96C881B63F5}" type="presParOf" srcId="{6F642356-C03B-4DB7-812B-A7FD100126F1}" destId="{1B7B473F-231C-4896-AEB5-D769353F4366}" srcOrd="4" destOrd="0" presId="urn:microsoft.com/office/officeart/2005/8/layout/process1"/>
    <dgm:cxn modelId="{7886E136-69B2-4509-B2BE-039F5B7C7105}" type="presParOf" srcId="{6F642356-C03B-4DB7-812B-A7FD100126F1}" destId="{27B127E8-50DB-43CE-A8B3-F7EC93ECBC62}" srcOrd="5" destOrd="0" presId="urn:microsoft.com/office/officeart/2005/8/layout/process1"/>
    <dgm:cxn modelId="{0462FA02-A6F5-4C95-9932-CE24D7E80B8A}" type="presParOf" srcId="{27B127E8-50DB-43CE-A8B3-F7EC93ECBC62}" destId="{7CB275B6-56FF-4C16-A5C0-303879039076}" srcOrd="0" destOrd="0" presId="urn:microsoft.com/office/officeart/2005/8/layout/process1"/>
    <dgm:cxn modelId="{77E5DBA9-EC06-4D2A-98F0-29E5F8FAC1F0}" type="presParOf" srcId="{6F642356-C03B-4DB7-812B-A7FD100126F1}" destId="{13464B46-BE71-4BF7-9D07-E8989C785824}" srcOrd="6" destOrd="0" presId="urn:microsoft.com/office/officeart/2005/8/layout/process1"/>
    <dgm:cxn modelId="{98E06A07-BB48-46BB-99DC-6CE6E8E0BFA1}" type="presParOf" srcId="{6F642356-C03B-4DB7-812B-A7FD100126F1}" destId="{9381C45B-C885-47E2-8A9D-54406ECBB5C5}" srcOrd="7" destOrd="0" presId="urn:microsoft.com/office/officeart/2005/8/layout/process1"/>
    <dgm:cxn modelId="{1DAADCCC-3BF7-4390-94ED-1C296D2BB47B}" type="presParOf" srcId="{9381C45B-C885-47E2-8A9D-54406ECBB5C5}" destId="{B68A89E8-EB83-4B19-8371-0DB613D2810B}" srcOrd="0" destOrd="0" presId="urn:microsoft.com/office/officeart/2005/8/layout/process1"/>
    <dgm:cxn modelId="{7A4E6F44-C8FC-4398-9CEB-0254842DFC89}" type="presParOf" srcId="{6F642356-C03B-4DB7-812B-A7FD100126F1}" destId="{88699EF3-A42C-449E-A81F-5295EA8F586C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1314B7F-1832-42C1-9AE3-66EA58DCC6D3}">
      <dsp:nvSpPr>
        <dsp:cNvPr id="0" name=""/>
        <dsp:cNvSpPr/>
      </dsp:nvSpPr>
      <dsp:spPr>
        <a:xfrm>
          <a:off x="4150" y="1757102"/>
          <a:ext cx="1286790" cy="7720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Webcam capture</a:t>
          </a:r>
          <a:endParaRPr lang="en-US" sz="1400" kern="1200" dirty="0"/>
        </a:p>
      </dsp:txBody>
      <dsp:txXfrm>
        <a:off x="4150" y="1757102"/>
        <a:ext cx="1286790" cy="772074"/>
      </dsp:txXfrm>
    </dsp:sp>
    <dsp:sp modelId="{5DD77570-15B7-460A-AC12-85251DC16F93}">
      <dsp:nvSpPr>
        <dsp:cNvPr id="0" name=""/>
        <dsp:cNvSpPr/>
      </dsp:nvSpPr>
      <dsp:spPr>
        <a:xfrm>
          <a:off x="1419620" y="1983577"/>
          <a:ext cx="272799" cy="31912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1419620" y="1983577"/>
        <a:ext cx="272799" cy="319124"/>
      </dsp:txXfrm>
    </dsp:sp>
    <dsp:sp modelId="{FE0DDD4B-2653-4FFB-8E83-E55EEA7CAAE3}">
      <dsp:nvSpPr>
        <dsp:cNvPr id="0" name=""/>
        <dsp:cNvSpPr/>
      </dsp:nvSpPr>
      <dsp:spPr>
        <a:xfrm>
          <a:off x="1805658" y="1757102"/>
          <a:ext cx="1286790" cy="7720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err="1" smtClean="0"/>
            <a:t>Angular</a:t>
          </a:r>
          <a:r>
            <a:rPr lang="fr-FR" sz="1400" kern="1200" dirty="0" smtClean="0"/>
            <a:t> </a:t>
          </a:r>
          <a:r>
            <a:rPr lang="fr-FR" sz="1400" kern="1200" dirty="0" err="1" smtClean="0"/>
            <a:t>mapping</a:t>
          </a:r>
          <a:endParaRPr lang="en-US" sz="1400" kern="1200" dirty="0"/>
        </a:p>
      </dsp:txBody>
      <dsp:txXfrm>
        <a:off x="1805658" y="1757102"/>
        <a:ext cx="1286790" cy="772074"/>
      </dsp:txXfrm>
    </dsp:sp>
    <dsp:sp modelId="{9CD57AD7-A47E-4298-B035-DD53FB7501AA}">
      <dsp:nvSpPr>
        <dsp:cNvPr id="0" name=""/>
        <dsp:cNvSpPr/>
      </dsp:nvSpPr>
      <dsp:spPr>
        <a:xfrm>
          <a:off x="3221128" y="1983577"/>
          <a:ext cx="272799" cy="31912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3221128" y="1983577"/>
        <a:ext cx="272799" cy="319124"/>
      </dsp:txXfrm>
    </dsp:sp>
    <dsp:sp modelId="{1B7B473F-231C-4896-AEB5-D769353F4366}">
      <dsp:nvSpPr>
        <dsp:cNvPr id="0" name=""/>
        <dsp:cNvSpPr/>
      </dsp:nvSpPr>
      <dsp:spPr>
        <a:xfrm>
          <a:off x="3607165" y="1757102"/>
          <a:ext cx="1286790" cy="7720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err="1" smtClean="0"/>
            <a:t>Filtering</a:t>
          </a:r>
          <a:endParaRPr lang="en-US" sz="1400" kern="1200" dirty="0"/>
        </a:p>
      </dsp:txBody>
      <dsp:txXfrm>
        <a:off x="3607165" y="1757102"/>
        <a:ext cx="1286790" cy="772074"/>
      </dsp:txXfrm>
    </dsp:sp>
    <dsp:sp modelId="{27B127E8-50DB-43CE-A8B3-F7EC93ECBC62}">
      <dsp:nvSpPr>
        <dsp:cNvPr id="0" name=""/>
        <dsp:cNvSpPr/>
      </dsp:nvSpPr>
      <dsp:spPr>
        <a:xfrm>
          <a:off x="5022635" y="1983577"/>
          <a:ext cx="272799" cy="31912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5022635" y="1983577"/>
        <a:ext cx="272799" cy="319124"/>
      </dsp:txXfrm>
    </dsp:sp>
    <dsp:sp modelId="{13464B46-BE71-4BF7-9D07-E8989C785824}">
      <dsp:nvSpPr>
        <dsp:cNvPr id="0" name=""/>
        <dsp:cNvSpPr/>
      </dsp:nvSpPr>
      <dsp:spPr>
        <a:xfrm>
          <a:off x="5408672" y="1757102"/>
          <a:ext cx="1286790" cy="7720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Extrapolation</a:t>
          </a:r>
          <a:endParaRPr lang="en-US" sz="1400" kern="1200" dirty="0"/>
        </a:p>
      </dsp:txBody>
      <dsp:txXfrm>
        <a:off x="5408672" y="1757102"/>
        <a:ext cx="1286790" cy="772074"/>
      </dsp:txXfrm>
    </dsp:sp>
    <dsp:sp modelId="{9381C45B-C885-47E2-8A9D-54406ECBB5C5}">
      <dsp:nvSpPr>
        <dsp:cNvPr id="0" name=""/>
        <dsp:cNvSpPr/>
      </dsp:nvSpPr>
      <dsp:spPr>
        <a:xfrm>
          <a:off x="6824142" y="1983577"/>
          <a:ext cx="272799" cy="31912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6824142" y="1983577"/>
        <a:ext cx="272799" cy="319124"/>
      </dsp:txXfrm>
    </dsp:sp>
    <dsp:sp modelId="{88699EF3-A42C-449E-A81F-5295EA8F586C}">
      <dsp:nvSpPr>
        <dsp:cNvPr id="0" name=""/>
        <dsp:cNvSpPr/>
      </dsp:nvSpPr>
      <dsp:spPr>
        <a:xfrm>
          <a:off x="7210180" y="1757102"/>
          <a:ext cx="1286790" cy="7720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err="1" smtClean="0"/>
            <a:t>Rendering</a:t>
          </a:r>
          <a:endParaRPr lang="en-US" sz="1400" kern="1200" dirty="0"/>
        </a:p>
      </dsp:txBody>
      <dsp:txXfrm>
        <a:off x="7210180" y="1757102"/>
        <a:ext cx="1286790" cy="7720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890CE-DB31-463F-8028-A8E27987217A}" type="datetimeFigureOut">
              <a:rPr lang="fr-FR" smtClean="0"/>
              <a:pPr/>
              <a:t>26/04/2011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1A5746-BE8F-4B23-9763-E87458FEFC54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831" cy="493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932" y="0"/>
            <a:ext cx="2918831" cy="493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0113" y="739775"/>
            <a:ext cx="4935537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102" y="4688007"/>
            <a:ext cx="4939560" cy="4441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6014"/>
            <a:ext cx="2918831" cy="493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932" y="9376014"/>
            <a:ext cx="2918831" cy="493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5FBAD0F-58A3-483C-A1FE-435E7D624862}" type="slidenum">
              <a:rPr lang="fr-FR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625" y="71414"/>
            <a:ext cx="8791575" cy="1143000"/>
          </a:xfrm>
        </p:spPr>
        <p:txBody>
          <a:bodyPr tIns="0" bIns="0" anchor="b"/>
          <a:lstStyle>
            <a:lvl1pPr algn="r">
              <a:defRPr>
                <a:solidFill>
                  <a:srgbClr val="2A2A2A"/>
                </a:solidFill>
              </a:defRPr>
            </a:lvl1pPr>
          </a:lstStyle>
          <a:p>
            <a:r>
              <a:rPr lang="en-US" noProof="0" dirty="0" smtClean="0"/>
              <a:t>Click to edit title</a:t>
            </a:r>
            <a:endParaRPr lang="en-US" noProof="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7625" y="1214414"/>
            <a:ext cx="8791575" cy="457200"/>
          </a:xfrm>
        </p:spPr>
        <p:txBody>
          <a:bodyPr tIns="0" bIns="0"/>
          <a:lstStyle>
            <a:lvl1pPr algn="r">
              <a:defRPr sz="20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noProof="0" dirty="0" smtClean="0"/>
              <a:t>Click to edit subtitle</a:t>
            </a:r>
            <a:endParaRPr lang="en-US" noProof="0" dirty="0"/>
          </a:p>
        </p:txBody>
      </p:sp>
      <p:sp>
        <p:nvSpPr>
          <p:cNvPr id="27" name="Rectangle 7"/>
          <p:cNvSpPr>
            <a:spLocks noChangeArrowheads="1"/>
          </p:cNvSpPr>
          <p:nvPr userDrawn="1"/>
        </p:nvSpPr>
        <p:spPr bwMode="auto">
          <a:xfrm>
            <a:off x="0" y="1676401"/>
            <a:ext cx="9144000" cy="466715"/>
          </a:xfrm>
          <a:prstGeom prst="rect">
            <a:avLst/>
          </a:prstGeom>
          <a:solidFill>
            <a:srgbClr val="11111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 marL="266700" indent="-266700">
              <a:defRPr>
                <a:solidFill>
                  <a:srgbClr val="2A2A2A"/>
                </a:solidFill>
              </a:defRPr>
            </a:lvl2pPr>
            <a:lvl3pPr marL="542925" indent="-276225">
              <a:defRPr>
                <a:solidFill>
                  <a:srgbClr val="2A2A2A"/>
                </a:solidFill>
              </a:defRPr>
            </a:lvl3pPr>
            <a:lvl4pPr marL="809625" indent="-266700">
              <a:defRPr>
                <a:solidFill>
                  <a:srgbClr val="2A2A2A"/>
                </a:solidFill>
              </a:defRPr>
            </a:lvl4pPr>
            <a:lvl5pPr marL="1076325" indent="-266700">
              <a:defRPr>
                <a:solidFill>
                  <a:srgbClr val="2A2A2A"/>
                </a:solidFill>
              </a:defRPr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E270EAF-BFA1-4AD6-9D81-4359FAD1F312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81000" y="76200"/>
            <a:ext cx="8597900" cy="638156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smtClean="0"/>
              <a:t>Click to edit title</a:t>
            </a:r>
            <a:endParaRPr lang="en-US" noProof="0" dirty="0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2"/>
          </p:nvPr>
        </p:nvSpPr>
        <p:spPr>
          <a:xfrm>
            <a:off x="785787" y="6540500"/>
            <a:ext cx="1214446" cy="2078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defRPr>
            </a:lvl1pPr>
          </a:lstStyle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0" y="6357958"/>
            <a:ext cx="9144000" cy="5000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0" y="1676401"/>
            <a:ext cx="9144000" cy="466715"/>
          </a:xfrm>
          <a:prstGeom prst="rect">
            <a:avLst/>
          </a:prstGeom>
          <a:solidFill>
            <a:srgbClr val="11111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0" y="2143125"/>
            <a:ext cx="9144000" cy="3200400"/>
          </a:xfrm>
          <a:prstGeom prst="rect">
            <a:avLst/>
          </a:prstGeom>
          <a:solidFill>
            <a:srgbClr val="7B7B7B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noProof="0"/>
          </a:p>
        </p:txBody>
      </p:sp>
      <p:sp>
        <p:nvSpPr>
          <p:cNvPr id="32" name="Rectangle 31"/>
          <p:cNvSpPr/>
          <p:nvPr userDrawn="1"/>
        </p:nvSpPr>
        <p:spPr>
          <a:xfrm>
            <a:off x="0" y="1"/>
            <a:ext cx="9144000" cy="1428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Titre 38"/>
          <p:cNvSpPr>
            <a:spLocks noGrp="1"/>
          </p:cNvSpPr>
          <p:nvPr userDrawn="1">
            <p:ph type="title" hasCustomPrompt="1"/>
          </p:nvPr>
        </p:nvSpPr>
        <p:spPr>
          <a:xfrm>
            <a:off x="328581" y="2428875"/>
            <a:ext cx="8521731" cy="1143000"/>
          </a:xfrm>
        </p:spPr>
        <p:txBody>
          <a:bodyPr anchor="b" anchorCtr="0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Click to edit title</a:t>
            </a:r>
            <a:endParaRPr lang="en-US" noProof="0" dirty="0"/>
          </a:p>
        </p:txBody>
      </p:sp>
      <p:sp>
        <p:nvSpPr>
          <p:cNvPr id="44" name="Espace réservé du texte 43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314324" y="3571890"/>
            <a:ext cx="8536309" cy="500052"/>
          </a:xfrm>
        </p:spPr>
        <p:txBody>
          <a:bodyPr/>
          <a:lstStyle>
            <a:lvl1pPr algn="r"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Click to edit subtitle</a:t>
            </a:r>
          </a:p>
        </p:txBody>
      </p:sp>
      <p:grpSp>
        <p:nvGrpSpPr>
          <p:cNvPr id="18" name="Group 9"/>
          <p:cNvGrpSpPr>
            <a:grpSpLocks/>
          </p:cNvGrpSpPr>
          <p:nvPr userDrawn="1"/>
        </p:nvGrpSpPr>
        <p:grpSpPr bwMode="auto">
          <a:xfrm>
            <a:off x="0" y="4843478"/>
            <a:ext cx="9144000" cy="2014539"/>
            <a:chOff x="0" y="3045"/>
            <a:chExt cx="5760" cy="1269"/>
          </a:xfrm>
        </p:grpSpPr>
        <p:sp>
          <p:nvSpPr>
            <p:cNvPr id="30" name="Rectangle 10"/>
            <p:cNvSpPr>
              <a:spLocks noChangeArrowheads="1"/>
            </p:cNvSpPr>
            <p:nvPr/>
          </p:nvSpPr>
          <p:spPr bwMode="auto">
            <a:xfrm>
              <a:off x="0" y="3120"/>
              <a:ext cx="823" cy="119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3" name="Rectangle 11"/>
            <p:cNvSpPr>
              <a:spLocks noChangeArrowheads="1"/>
            </p:cNvSpPr>
            <p:nvPr/>
          </p:nvSpPr>
          <p:spPr bwMode="auto">
            <a:xfrm>
              <a:off x="823" y="3264"/>
              <a:ext cx="823" cy="10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4" name="Rectangle 12"/>
            <p:cNvSpPr>
              <a:spLocks noChangeArrowheads="1"/>
            </p:cNvSpPr>
            <p:nvPr/>
          </p:nvSpPr>
          <p:spPr bwMode="auto">
            <a:xfrm>
              <a:off x="1646" y="3216"/>
              <a:ext cx="823" cy="109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" name="Rectangle 13"/>
            <p:cNvSpPr>
              <a:spLocks noChangeArrowheads="1"/>
            </p:cNvSpPr>
            <p:nvPr/>
          </p:nvSpPr>
          <p:spPr bwMode="auto">
            <a:xfrm>
              <a:off x="2469" y="3045"/>
              <a:ext cx="822" cy="126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" name="Rectangle 14"/>
            <p:cNvSpPr>
              <a:spLocks noChangeArrowheads="1"/>
            </p:cNvSpPr>
            <p:nvPr/>
          </p:nvSpPr>
          <p:spPr bwMode="auto">
            <a:xfrm>
              <a:off x="3291" y="3186"/>
              <a:ext cx="823" cy="112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7" name="Rectangle 15"/>
            <p:cNvSpPr>
              <a:spLocks noChangeArrowheads="1"/>
            </p:cNvSpPr>
            <p:nvPr/>
          </p:nvSpPr>
          <p:spPr bwMode="auto">
            <a:xfrm>
              <a:off x="4114" y="3297"/>
              <a:ext cx="823" cy="101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8" name="Rectangle 16"/>
            <p:cNvSpPr>
              <a:spLocks noChangeArrowheads="1"/>
            </p:cNvSpPr>
            <p:nvPr/>
          </p:nvSpPr>
          <p:spPr bwMode="auto">
            <a:xfrm>
              <a:off x="4937" y="3111"/>
              <a:ext cx="823" cy="120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pic>
        <p:nvPicPr>
          <p:cNvPr id="17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7833" y="5723160"/>
            <a:ext cx="2212616" cy="84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381000" y="785794"/>
            <a:ext cx="4152900" cy="5214974"/>
          </a:xfrm>
        </p:spPr>
        <p:txBody>
          <a:bodyPr/>
          <a:lstStyle>
            <a:lvl1pPr>
              <a:defRPr sz="2200"/>
            </a:lvl1pPr>
            <a:lvl2pPr marL="266700" indent="-266700">
              <a:defRPr sz="2000"/>
            </a:lvl2pPr>
            <a:lvl3pPr marL="542925" indent="-276225">
              <a:defRPr sz="1800"/>
            </a:lvl3pPr>
            <a:lvl4pPr marL="809625" indent="-266700">
              <a:defRPr sz="1600"/>
            </a:lvl4pPr>
            <a:lvl5pPr marL="1076325" indent="-266700"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16CCD59-4062-48CE-A65F-00CB3BE5B2DE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Espace réservé du contenu 2"/>
          <p:cNvSpPr>
            <a:spLocks noGrp="1"/>
          </p:cNvSpPr>
          <p:nvPr>
            <p:ph sz="half" idx="11" hasCustomPrompt="1"/>
          </p:nvPr>
        </p:nvSpPr>
        <p:spPr>
          <a:xfrm>
            <a:off x="4826000" y="785794"/>
            <a:ext cx="4152900" cy="5214974"/>
          </a:xfrm>
        </p:spPr>
        <p:txBody>
          <a:bodyPr/>
          <a:lstStyle>
            <a:lvl1pPr>
              <a:defRPr sz="2200"/>
            </a:lvl1pPr>
            <a:lvl2pPr marL="266700" indent="-266700">
              <a:defRPr sz="2000"/>
            </a:lvl2pPr>
            <a:lvl3pPr marL="542925" indent="-276225">
              <a:defRPr sz="1800"/>
            </a:lvl3pPr>
            <a:lvl4pPr marL="809625" indent="-266700">
              <a:defRPr sz="1600"/>
            </a:lvl4pPr>
            <a:lvl5pPr marL="1076325" indent="-266700"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fr-FR" dirty="0" smtClean="0"/>
              <a:t>Second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2"/>
            <a:r>
              <a:rPr lang="fr-FR" dirty="0" err="1" smtClean="0"/>
              <a:t>Third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3"/>
            <a:r>
              <a:rPr lang="fr-FR" dirty="0" err="1" smtClean="0"/>
              <a:t>Fourth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4"/>
            <a:r>
              <a:rPr lang="fr-FR" dirty="0" err="1" smtClean="0"/>
              <a:t>Fifth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/>
          </a:p>
        </p:txBody>
      </p: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381000" y="76200"/>
            <a:ext cx="8597900" cy="638156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smtClean="0"/>
              <a:t>Click to edit title</a:t>
            </a:r>
            <a:endParaRPr lang="en-US" noProof="0" dirty="0"/>
          </a:p>
        </p:txBody>
      </p:sp>
      <p:sp>
        <p:nvSpPr>
          <p:cNvPr id="8" name="Date Placeholder 11"/>
          <p:cNvSpPr>
            <a:spLocks noGrp="1"/>
          </p:cNvSpPr>
          <p:nvPr>
            <p:ph type="dt" sz="half" idx="2"/>
          </p:nvPr>
        </p:nvSpPr>
        <p:spPr>
          <a:xfrm>
            <a:off x="785787" y="6540500"/>
            <a:ext cx="1214446" cy="2078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defRPr>
            </a:lvl1pPr>
          </a:lstStyle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DBEBFAB-EF46-42A4-B2A0-EF472DEE164E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0" name="Titre 1"/>
          <p:cNvSpPr>
            <a:spLocks noGrp="1"/>
          </p:cNvSpPr>
          <p:nvPr>
            <p:ph type="title" hasCustomPrompt="1"/>
          </p:nvPr>
        </p:nvSpPr>
        <p:spPr>
          <a:xfrm>
            <a:off x="381000" y="76200"/>
            <a:ext cx="8597900" cy="638156"/>
          </a:xfrm>
        </p:spPr>
        <p:txBody>
          <a:bodyPr/>
          <a:lstStyle/>
          <a:p>
            <a:r>
              <a:rPr lang="en-US" noProof="0" dirty="0" smtClean="0"/>
              <a:t>Click to edit title</a:t>
            </a:r>
            <a:endParaRPr lang="en-US" noProof="0" dirty="0"/>
          </a:p>
        </p:txBody>
      </p:sp>
      <p:sp>
        <p:nvSpPr>
          <p:cNvPr id="9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381000" y="785794"/>
            <a:ext cx="4152900" cy="5214974"/>
          </a:xfrm>
        </p:spPr>
        <p:txBody>
          <a:bodyPr/>
          <a:lstStyle>
            <a:lvl1pPr>
              <a:defRPr sz="2200"/>
            </a:lvl1pPr>
            <a:lvl2pPr marL="266700" indent="-266700">
              <a:defRPr sz="2000"/>
            </a:lvl2pPr>
            <a:lvl3pPr marL="542925" indent="-276225">
              <a:defRPr sz="1800"/>
            </a:lvl3pPr>
            <a:lvl4pPr marL="809625" indent="-266700">
              <a:defRPr sz="1600"/>
            </a:lvl4pPr>
            <a:lvl5pPr marL="1076325" indent="-266700"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sz="half" idx="11" hasCustomPrompt="1"/>
          </p:nvPr>
        </p:nvSpPr>
        <p:spPr>
          <a:xfrm>
            <a:off x="4826000" y="785794"/>
            <a:ext cx="4152900" cy="5214974"/>
          </a:xfrm>
        </p:spPr>
        <p:txBody>
          <a:bodyPr/>
          <a:lstStyle>
            <a:lvl1pPr>
              <a:defRPr sz="2200"/>
            </a:lvl1pPr>
            <a:lvl2pPr marL="266700" indent="-266700">
              <a:defRPr sz="2000"/>
            </a:lvl2pPr>
            <a:lvl3pPr marL="542925" indent="-276225">
              <a:defRPr sz="1800"/>
            </a:lvl3pPr>
            <a:lvl4pPr marL="809625" indent="-266700">
              <a:defRPr sz="1600"/>
            </a:lvl4pPr>
            <a:lvl5pPr marL="1076325" indent="-266700"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8" name="Date Placeholder 11"/>
          <p:cNvSpPr>
            <a:spLocks noGrp="1"/>
          </p:cNvSpPr>
          <p:nvPr>
            <p:ph type="dt" sz="half" idx="2"/>
          </p:nvPr>
        </p:nvSpPr>
        <p:spPr>
          <a:xfrm>
            <a:off x="785787" y="6540500"/>
            <a:ext cx="1214446" cy="2078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defRPr>
            </a:lvl1pPr>
          </a:lstStyle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 smtClean="0"/>
              <a:t>Click to edit title</a:t>
            </a:r>
            <a:endParaRPr lang="en-US" noProof="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89CD7BF-7996-4CFF-A357-CB4F255262C6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5" name="Date Placeholder 11"/>
          <p:cNvSpPr>
            <a:spLocks noGrp="1"/>
          </p:cNvSpPr>
          <p:nvPr>
            <p:ph type="dt" sz="half" idx="2"/>
          </p:nvPr>
        </p:nvSpPr>
        <p:spPr>
          <a:xfrm>
            <a:off x="785787" y="6540500"/>
            <a:ext cx="1214446" cy="2078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defRPr>
            </a:lvl1pPr>
          </a:lstStyle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DFA0E3F-A84F-4C38-B31C-F2180DBCA08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3" name="Rectangle 2"/>
          <p:cNvSpPr/>
          <p:nvPr userDrawn="1"/>
        </p:nvSpPr>
        <p:spPr>
          <a:xfrm>
            <a:off x="142844" y="1142984"/>
            <a:ext cx="8858312" cy="142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Date Placeholder 11"/>
          <p:cNvSpPr>
            <a:spLocks noGrp="1"/>
          </p:cNvSpPr>
          <p:nvPr>
            <p:ph type="dt" sz="half" idx="2"/>
          </p:nvPr>
        </p:nvSpPr>
        <p:spPr>
          <a:xfrm>
            <a:off x="785787" y="6540500"/>
            <a:ext cx="1214446" cy="2078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defRPr>
            </a:lvl1pPr>
          </a:lstStyle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1000" y="785793"/>
            <a:ext cx="8597900" cy="53006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F998826-A65D-4C0D-ADEB-E0949BA9C2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380999" y="76200"/>
            <a:ext cx="8583613" cy="638156"/>
          </a:xfrm>
        </p:spPr>
        <p:txBody>
          <a:bodyPr/>
          <a:lstStyle/>
          <a:p>
            <a:r>
              <a:rPr lang="en-US" noProof="0" dirty="0" smtClean="0"/>
              <a:t>Click to edit title</a:t>
            </a:r>
            <a:endParaRPr lang="en-US" noProof="0" dirty="0"/>
          </a:p>
        </p:txBody>
      </p:sp>
      <p:sp>
        <p:nvSpPr>
          <p:cNvPr id="8" name="Date Placeholder 11"/>
          <p:cNvSpPr>
            <a:spLocks noGrp="1"/>
          </p:cNvSpPr>
          <p:nvPr>
            <p:ph type="dt" sz="half" idx="2"/>
          </p:nvPr>
        </p:nvSpPr>
        <p:spPr>
          <a:xfrm>
            <a:off x="785787" y="6540500"/>
            <a:ext cx="1214446" cy="2078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defRPr>
            </a:lvl1pPr>
          </a:lstStyle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. Texte et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81000" y="76200"/>
            <a:ext cx="8458200" cy="638175"/>
          </a:xfrm>
        </p:spPr>
        <p:txBody>
          <a:bodyPr/>
          <a:lstStyle/>
          <a:p>
            <a:r>
              <a:rPr lang="en-US" noProof="0" dirty="0" smtClean="0"/>
              <a:t>Click to edit title</a:t>
            </a:r>
            <a:endParaRPr lang="en-US" noProof="0" dirty="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half" idx="2"/>
          </p:nvPr>
        </p:nvSpPr>
        <p:spPr>
          <a:xfrm>
            <a:off x="4686300" y="781050"/>
            <a:ext cx="4152900" cy="5238750"/>
          </a:xfrm>
        </p:spPr>
        <p:txBody>
          <a:bodyPr>
            <a:normAutofit/>
          </a:bodyPr>
          <a:lstStyle/>
          <a:p>
            <a:r>
              <a:rPr lang="en-US" smtClean="0"/>
              <a:t>Click icon to add chart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>
          <a:xfrm>
            <a:off x="381000" y="6553200"/>
            <a:ext cx="295275" cy="152400"/>
          </a:xfrm>
        </p:spPr>
        <p:txBody>
          <a:bodyPr/>
          <a:lstStyle>
            <a:lvl1pPr>
              <a:defRPr/>
            </a:lvl1pPr>
          </a:lstStyle>
          <a:p>
            <a:fld id="{57C5AF71-8E3A-49A6-AB4B-BC4335BFE2F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8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381000" y="781050"/>
            <a:ext cx="4152900" cy="5238750"/>
          </a:xfrm>
        </p:spPr>
        <p:txBody>
          <a:bodyPr>
            <a:normAutofit/>
          </a:bodyPr>
          <a:lstStyle>
            <a:lvl1pPr>
              <a:defRPr sz="2200"/>
            </a:lvl1pPr>
            <a:lvl2pPr marL="266700" indent="-266700">
              <a:defRPr sz="1800"/>
            </a:lvl2pPr>
            <a:lvl3pPr marL="542925" indent="-276225">
              <a:defRPr sz="1600"/>
            </a:lvl3pPr>
            <a:lvl4pPr marL="809625" indent="-266700">
              <a:defRPr sz="1400"/>
            </a:lvl4pPr>
            <a:lvl5pPr marL="1076325" indent="-266700"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10" name="Date Placeholder 11"/>
          <p:cNvSpPr>
            <a:spLocks noGrp="1"/>
          </p:cNvSpPr>
          <p:nvPr>
            <p:ph type="dt" sz="half" idx="11"/>
          </p:nvPr>
        </p:nvSpPr>
        <p:spPr>
          <a:xfrm>
            <a:off x="785787" y="6540500"/>
            <a:ext cx="1214446" cy="2078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defRPr>
            </a:lvl1pPr>
          </a:lstStyle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0999" y="76200"/>
            <a:ext cx="8583613" cy="638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dirty="0" smtClean="0"/>
              <a:t>Click to edit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0999" y="785794"/>
            <a:ext cx="8583613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81000" y="6553200"/>
            <a:ext cx="2952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800">
                <a:latin typeface="Trebuchet MS" pitchFamily="34" charset="0"/>
              </a:defRPr>
            </a:lvl1pPr>
          </a:lstStyle>
          <a:p>
            <a:fld id="{BD3591A1-4D0D-4372-AF02-FD29A1B3AC5E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6" name="Connecteur droit 5"/>
          <p:cNvCxnSpPr/>
          <p:nvPr/>
        </p:nvCxnSpPr>
        <p:spPr>
          <a:xfrm>
            <a:off x="377033" y="714356"/>
            <a:ext cx="8583613" cy="1588"/>
          </a:xfrm>
          <a:prstGeom prst="line">
            <a:avLst/>
          </a:prstGeom>
          <a:ln w="19050">
            <a:solidFill>
              <a:srgbClr val="7B7B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 flipV="1">
            <a:off x="377033" y="6518787"/>
            <a:ext cx="6933953" cy="0"/>
          </a:xfrm>
          <a:prstGeom prst="line">
            <a:avLst/>
          </a:prstGeom>
          <a:ln w="19050">
            <a:solidFill>
              <a:srgbClr val="7B7B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478927" y="6160542"/>
            <a:ext cx="1499447" cy="573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785787" y="6540500"/>
            <a:ext cx="1214446" cy="2078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defRPr>
            </a:lvl1pPr>
          </a:lstStyle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6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333333"/>
          </a:solidFill>
          <a:latin typeface="Trebuchet MS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33333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33333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33333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33333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33333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33333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33333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33333"/>
          </a:solidFill>
          <a:latin typeface="Arial" charset="0"/>
        </a:defRPr>
      </a:lvl9pPr>
    </p:titleStyle>
    <p:bodyStyle>
      <a:lvl1pPr algn="l" rtl="0" eaLnBrk="1" fontAlgn="base" hangingPunct="1">
        <a:spcBef>
          <a:spcPct val="30000"/>
        </a:spcBef>
        <a:spcAft>
          <a:spcPct val="0"/>
        </a:spcAft>
        <a:defRPr sz="2200">
          <a:solidFill>
            <a:srgbClr val="7B7B7B"/>
          </a:solidFill>
          <a:latin typeface="Trebuchet MS" pitchFamily="34" charset="0"/>
          <a:ea typeface="+mn-ea"/>
          <a:cs typeface="+mn-cs"/>
        </a:defRPr>
      </a:lvl1pPr>
      <a:lvl2pPr marL="266700" indent="-266700" algn="l" rtl="0" eaLnBrk="1" fontAlgn="base" hangingPunct="1">
        <a:spcBef>
          <a:spcPct val="3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"/>
        <a:defRPr sz="2000">
          <a:solidFill>
            <a:srgbClr val="2A2A2A"/>
          </a:solidFill>
          <a:latin typeface="Trebuchet MS" pitchFamily="34" charset="0"/>
        </a:defRPr>
      </a:lvl2pPr>
      <a:lvl3pPr marL="542925" indent="-276225" algn="l" rtl="0" eaLnBrk="1" fontAlgn="base" hangingPunct="1">
        <a:spcBef>
          <a:spcPct val="30000"/>
        </a:spcBef>
        <a:spcAft>
          <a:spcPct val="0"/>
        </a:spcAft>
        <a:buClr>
          <a:schemeClr val="tx1">
            <a:lumMod val="60000"/>
            <a:lumOff val="40000"/>
          </a:schemeClr>
        </a:buClr>
        <a:buSzPct val="80000"/>
        <a:buFont typeface="Wingdings" pitchFamily="2" charset="2"/>
        <a:buChar char="n"/>
        <a:defRPr sz="1800">
          <a:solidFill>
            <a:srgbClr val="2A2A2A"/>
          </a:solidFill>
          <a:latin typeface="Trebuchet MS" pitchFamily="34" charset="0"/>
        </a:defRPr>
      </a:lvl3pPr>
      <a:lvl4pPr marL="809625" indent="-266700" algn="l" rtl="0" eaLnBrk="1" fontAlgn="base" hangingPunct="1">
        <a:spcBef>
          <a:spcPct val="30000"/>
        </a:spcBef>
        <a:spcAft>
          <a:spcPct val="0"/>
        </a:spcAft>
        <a:buClr>
          <a:schemeClr val="tx1">
            <a:lumMod val="40000"/>
            <a:lumOff val="60000"/>
          </a:schemeClr>
        </a:buClr>
        <a:buSzPct val="80000"/>
        <a:buFont typeface="Wingdings" pitchFamily="2" charset="2"/>
        <a:buChar char="n"/>
        <a:defRPr sz="1600">
          <a:solidFill>
            <a:srgbClr val="2A2A2A"/>
          </a:solidFill>
          <a:latin typeface="Trebuchet MS" pitchFamily="34" charset="0"/>
        </a:defRPr>
      </a:lvl4pPr>
      <a:lvl5pPr marL="1076325" indent="-266700" algn="l" rtl="0" eaLnBrk="1" fontAlgn="base" hangingPunct="1">
        <a:spcBef>
          <a:spcPct val="30000"/>
        </a:spcBef>
        <a:spcAft>
          <a:spcPct val="0"/>
        </a:spcAft>
        <a:buClr>
          <a:schemeClr val="tx1">
            <a:lumMod val="20000"/>
            <a:lumOff val="80000"/>
          </a:schemeClr>
        </a:buClr>
        <a:buSzPct val="80000"/>
        <a:buFont typeface="Wingdings" pitchFamily="2" charset="2"/>
        <a:buChar char="n"/>
        <a:defRPr sz="1400">
          <a:solidFill>
            <a:srgbClr val="2A2A2A"/>
          </a:solidFill>
          <a:latin typeface="Trebuchet MS" pitchFamily="34" charset="0"/>
        </a:defRPr>
      </a:lvl5pPr>
      <a:lvl6pPr marL="2933700" indent="-285750" algn="l" rtl="0" eaLnBrk="1" fontAlgn="base" hangingPunct="1">
        <a:spcBef>
          <a:spcPct val="30000"/>
        </a:spcBef>
        <a:spcAft>
          <a:spcPct val="0"/>
        </a:spcAft>
        <a:buChar char="•"/>
        <a:defRPr sz="2000">
          <a:solidFill>
            <a:srgbClr val="333333"/>
          </a:solidFill>
          <a:latin typeface="+mn-lt"/>
        </a:defRPr>
      </a:lvl6pPr>
      <a:lvl7pPr marL="3390900" indent="-285750" algn="l" rtl="0" eaLnBrk="1" fontAlgn="base" hangingPunct="1">
        <a:spcBef>
          <a:spcPct val="30000"/>
        </a:spcBef>
        <a:spcAft>
          <a:spcPct val="0"/>
        </a:spcAft>
        <a:buChar char="•"/>
        <a:defRPr sz="2000">
          <a:solidFill>
            <a:srgbClr val="333333"/>
          </a:solidFill>
          <a:latin typeface="+mn-lt"/>
        </a:defRPr>
      </a:lvl7pPr>
      <a:lvl8pPr marL="3848100" indent="-285750" algn="l" rtl="0" eaLnBrk="1" fontAlgn="base" hangingPunct="1">
        <a:spcBef>
          <a:spcPct val="30000"/>
        </a:spcBef>
        <a:spcAft>
          <a:spcPct val="0"/>
        </a:spcAft>
        <a:buChar char="•"/>
        <a:defRPr sz="2000">
          <a:solidFill>
            <a:srgbClr val="333333"/>
          </a:solidFill>
          <a:latin typeface="+mn-lt"/>
        </a:defRPr>
      </a:lvl8pPr>
      <a:lvl9pPr marL="4305300" indent="-285750" algn="l" rtl="0" eaLnBrk="1" fontAlgn="base" hangingPunct="1">
        <a:spcBef>
          <a:spcPct val="30000"/>
        </a:spcBef>
        <a:spcAft>
          <a:spcPct val="0"/>
        </a:spcAft>
        <a:buChar char="•"/>
        <a:defRPr sz="2000">
          <a:solidFill>
            <a:srgbClr val="333333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17.jpeg"/><Relationship Id="rId5" Type="http://schemas.openxmlformats.org/officeDocument/2006/relationships/diagramColors" Target="../diagrams/colors1.xml"/><Relationship Id="rId10" Type="http://schemas.openxmlformats.org/officeDocument/2006/relationships/image" Target="../media/image16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23.pn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4.png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7625" y="-357214"/>
            <a:ext cx="8791575" cy="1143000"/>
          </a:xfrm>
        </p:spPr>
        <p:txBody>
          <a:bodyPr/>
          <a:lstStyle/>
          <a:p>
            <a:r>
              <a:rPr lang="fr-FR" dirty="0" err="1" smtClean="0"/>
              <a:t>Grabbing</a:t>
            </a:r>
            <a:r>
              <a:rPr lang="fr-FR" dirty="0" smtClean="0"/>
              <a:t> Real Light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7625" y="828660"/>
            <a:ext cx="8791575" cy="457200"/>
          </a:xfrm>
        </p:spPr>
        <p:txBody>
          <a:bodyPr/>
          <a:lstStyle/>
          <a:p>
            <a:r>
              <a:rPr lang="fr-FR" dirty="0" smtClean="0"/>
              <a:t>SCCG 2011</a:t>
            </a:r>
            <a:endParaRPr lang="fr-FR" dirty="0"/>
          </a:p>
        </p:txBody>
      </p:sp>
      <p:grpSp>
        <p:nvGrpSpPr>
          <p:cNvPr id="15" name="Groupe 14"/>
          <p:cNvGrpSpPr/>
          <p:nvPr/>
        </p:nvGrpSpPr>
        <p:grpSpPr>
          <a:xfrm>
            <a:off x="0" y="4843478"/>
            <a:ext cx="9144001" cy="2014539"/>
            <a:chOff x="0" y="4843478"/>
            <a:chExt cx="9144001" cy="2014539"/>
          </a:xfrm>
        </p:grpSpPr>
        <p:grpSp>
          <p:nvGrpSpPr>
            <p:cNvPr id="5" name="Group 9"/>
            <p:cNvGrpSpPr>
              <a:grpSpLocks/>
            </p:cNvGrpSpPr>
            <p:nvPr/>
          </p:nvGrpSpPr>
          <p:grpSpPr bwMode="auto">
            <a:xfrm>
              <a:off x="0" y="4843478"/>
              <a:ext cx="9144001" cy="2014539"/>
              <a:chOff x="0" y="3045"/>
              <a:chExt cx="5760" cy="1269"/>
            </a:xfrm>
          </p:grpSpPr>
          <p:sp>
            <p:nvSpPr>
              <p:cNvPr id="6" name="Rectangle 10"/>
              <p:cNvSpPr>
                <a:spLocks noChangeArrowheads="1"/>
              </p:cNvSpPr>
              <p:nvPr/>
            </p:nvSpPr>
            <p:spPr bwMode="auto">
              <a:xfrm>
                <a:off x="0" y="3120"/>
                <a:ext cx="823" cy="119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7" name="Rectangle 11"/>
              <p:cNvSpPr>
                <a:spLocks noChangeArrowheads="1"/>
              </p:cNvSpPr>
              <p:nvPr/>
            </p:nvSpPr>
            <p:spPr bwMode="auto">
              <a:xfrm>
                <a:off x="823" y="3264"/>
                <a:ext cx="823" cy="105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8" name="Rectangle 12"/>
              <p:cNvSpPr>
                <a:spLocks noChangeArrowheads="1"/>
              </p:cNvSpPr>
              <p:nvPr/>
            </p:nvSpPr>
            <p:spPr bwMode="auto">
              <a:xfrm>
                <a:off x="1646" y="3216"/>
                <a:ext cx="823" cy="109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" name="Rectangle 13"/>
              <p:cNvSpPr>
                <a:spLocks noChangeArrowheads="1"/>
              </p:cNvSpPr>
              <p:nvPr/>
            </p:nvSpPr>
            <p:spPr bwMode="auto">
              <a:xfrm>
                <a:off x="2469" y="3045"/>
                <a:ext cx="822" cy="126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0" name="Rectangle 14"/>
              <p:cNvSpPr>
                <a:spLocks noChangeArrowheads="1"/>
              </p:cNvSpPr>
              <p:nvPr/>
            </p:nvSpPr>
            <p:spPr bwMode="auto">
              <a:xfrm>
                <a:off x="3291" y="3186"/>
                <a:ext cx="823" cy="112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1" name="Rectangle 15"/>
              <p:cNvSpPr>
                <a:spLocks noChangeArrowheads="1"/>
              </p:cNvSpPr>
              <p:nvPr/>
            </p:nvSpPr>
            <p:spPr bwMode="auto">
              <a:xfrm>
                <a:off x="4114" y="3297"/>
                <a:ext cx="823" cy="101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2" name="Rectangle 16"/>
              <p:cNvSpPr>
                <a:spLocks noChangeArrowheads="1"/>
              </p:cNvSpPr>
              <p:nvPr/>
            </p:nvSpPr>
            <p:spPr bwMode="auto">
              <a:xfrm>
                <a:off x="4937" y="3111"/>
                <a:ext cx="823" cy="1203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617833" y="5723160"/>
              <a:ext cx="2212616" cy="846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0" name="Sous-titre 2"/>
          <p:cNvSpPr txBox="1">
            <a:spLocks/>
          </p:cNvSpPr>
          <p:nvPr/>
        </p:nvSpPr>
        <p:spPr bwMode="auto">
          <a:xfrm>
            <a:off x="142844" y="5357826"/>
            <a:ext cx="6786610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fr-FR" sz="20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rebuchet MS" pitchFamily="34" charset="0"/>
              </a:rPr>
              <a:t>Pascal </a:t>
            </a:r>
            <a:r>
              <a:rPr lang="fr-FR" sz="2000" dirty="0" err="1" smtClean="0">
                <a:solidFill>
                  <a:schemeClr val="tx1">
                    <a:lumMod val="60000"/>
                    <a:lumOff val="40000"/>
                  </a:schemeClr>
                </a:solidFill>
                <a:latin typeface="Trebuchet MS" pitchFamily="34" charset="0"/>
              </a:rPr>
              <a:t>Gautron</a:t>
            </a:r>
            <a:r>
              <a:rPr lang="fr-FR" sz="20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rebuchet MS" pitchFamily="34" charset="0"/>
              </a:rPr>
              <a:t>, Jean-Eudes Marvie, Cyprien Buron</a:t>
            </a:r>
          </a:p>
          <a:p>
            <a:r>
              <a:rPr lang="fr-FR" sz="2000" i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rebuchet MS" pitchFamily="34" charset="0"/>
              </a:rPr>
              <a:t>Technicolor </a:t>
            </a:r>
            <a:r>
              <a:rPr lang="fr-FR" sz="2000" i="1" dirty="0" err="1" smtClean="0">
                <a:solidFill>
                  <a:schemeClr val="tx1">
                    <a:lumMod val="60000"/>
                    <a:lumOff val="40000"/>
                  </a:schemeClr>
                </a:solidFill>
                <a:latin typeface="Trebuchet MS" pitchFamily="34" charset="0"/>
              </a:rPr>
              <a:t>Research</a:t>
            </a:r>
            <a:r>
              <a:rPr lang="fr-FR" sz="2000" i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rebuchet MS" pitchFamily="34" charset="0"/>
              </a:rPr>
              <a:t> &amp; Innovation</a:t>
            </a:r>
          </a:p>
        </p:txBody>
      </p:sp>
      <p:pic>
        <p:nvPicPr>
          <p:cNvPr id="7169" name="Picture 1" descr="X:\Videos\2010_RealLightGrabbing\Latex\Figures\teaserCaptur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071546"/>
            <a:ext cx="5805478" cy="386002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Virtual/Real issue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Virtual </a:t>
            </a:r>
            <a:r>
              <a:rPr lang="fr-FR" dirty="0" err="1" smtClean="0"/>
              <a:t>scenes</a:t>
            </a:r>
            <a:r>
              <a:rPr lang="fr-FR" dirty="0" smtClean="0"/>
              <a:t> </a:t>
            </a:r>
            <a:r>
              <a:rPr lang="fr-FR" dirty="0" err="1" smtClean="0"/>
              <a:t>rendering</a:t>
            </a:r>
            <a:endParaRPr lang="fr-FR" dirty="0" smtClean="0"/>
          </a:p>
          <a:p>
            <a:pPr lvl="2"/>
            <a:r>
              <a:rPr lang="fr-FR" dirty="0" err="1" smtClean="0"/>
              <a:t>Reduces</a:t>
            </a:r>
            <a:r>
              <a:rPr lang="fr-FR" dirty="0" smtClean="0"/>
              <a:t> </a:t>
            </a:r>
            <a:r>
              <a:rPr lang="fr-FR" dirty="0" smtClean="0"/>
              <a:t>the gap </a:t>
            </a:r>
            <a:r>
              <a:rPr lang="fr-FR" dirty="0" err="1" smtClean="0"/>
              <a:t>virtual</a:t>
            </a:r>
            <a:r>
              <a:rPr lang="fr-FR" dirty="0" smtClean="0"/>
              <a:t>/real</a:t>
            </a:r>
          </a:p>
          <a:p>
            <a:pPr lvl="1"/>
            <a:r>
              <a:rPr lang="fr-FR" dirty="0" smtClean="0"/>
              <a:t>Immersion sensation</a:t>
            </a:r>
          </a:p>
          <a:p>
            <a:pPr lvl="2"/>
            <a:r>
              <a:rPr lang="fr-FR" dirty="0" smtClean="0"/>
              <a:t>Real </a:t>
            </a:r>
            <a:r>
              <a:rPr lang="fr-FR" dirty="0" err="1" smtClean="0"/>
              <a:t>lighting</a:t>
            </a:r>
            <a:r>
              <a:rPr lang="fr-FR" dirty="0" smtClean="0"/>
              <a:t> </a:t>
            </a:r>
            <a:r>
              <a:rPr lang="fr-FR" dirty="0" err="1" smtClean="0"/>
              <a:t>into</a:t>
            </a:r>
            <a:r>
              <a:rPr lang="fr-FR" dirty="0" smtClean="0"/>
              <a:t> </a:t>
            </a:r>
            <a:r>
              <a:rPr lang="fr-FR" dirty="0" err="1" smtClean="0"/>
              <a:t>virtual</a:t>
            </a:r>
            <a:r>
              <a:rPr lang="fr-FR" dirty="0" smtClean="0"/>
              <a:t> </a:t>
            </a:r>
            <a:r>
              <a:rPr lang="fr-FR" dirty="0" err="1" smtClean="0"/>
              <a:t>worlds</a:t>
            </a:r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1"/>
            <a:r>
              <a:rPr lang="fr-FR" dirty="0" smtClean="0"/>
              <a:t>Our </a:t>
            </a:r>
            <a:r>
              <a:rPr lang="fr-FR" dirty="0" err="1" smtClean="0"/>
              <a:t>lighting</a:t>
            </a:r>
            <a:r>
              <a:rPr lang="fr-FR" dirty="0" smtClean="0"/>
              <a:t> </a:t>
            </a:r>
            <a:r>
              <a:rPr lang="fr-FR" dirty="0" err="1" smtClean="0"/>
              <a:t>method</a:t>
            </a:r>
            <a:endParaRPr lang="fr-FR" dirty="0" smtClean="0"/>
          </a:p>
          <a:p>
            <a:pPr lvl="2"/>
            <a:r>
              <a:rPr lang="fr-FR" dirty="0" smtClean="0"/>
              <a:t>Webcam</a:t>
            </a:r>
          </a:p>
          <a:p>
            <a:pPr lvl="2"/>
            <a:r>
              <a:rPr lang="fr-FR" dirty="0" err="1" smtClean="0"/>
              <a:t>Environment</a:t>
            </a:r>
            <a:r>
              <a:rPr lang="fr-FR" dirty="0" smtClean="0"/>
              <a:t> </a:t>
            </a:r>
            <a:r>
              <a:rPr lang="fr-FR" dirty="0" err="1" smtClean="0"/>
              <a:t>mapping</a:t>
            </a:r>
            <a:r>
              <a:rPr lang="fr-FR" dirty="0" smtClean="0"/>
              <a:t> </a:t>
            </a:r>
            <a:r>
              <a:rPr lang="fr-FR" dirty="0" err="1" smtClean="0"/>
              <a:t>based</a:t>
            </a:r>
            <a:endParaRPr lang="fr-FR" dirty="0" smtClean="0"/>
          </a:p>
          <a:p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70EAF-BFA1-4AD6-9D81-4359FAD1F312}" type="slidenum">
              <a:rPr lang="en-US" noProof="0" smtClean="0"/>
              <a:pPr/>
              <a:t>2</a:t>
            </a:fld>
            <a:endParaRPr lang="en-US" noProof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  <p:pic>
        <p:nvPicPr>
          <p:cNvPr id="43010" name="Picture 2" descr="http://www.the123d.com/tutorial/general/pool-final-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3571900"/>
            <a:ext cx="3231212" cy="24288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3011" name="Picture 3" descr="C:\Users\buronc\Desktop\kitchen_probe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22" y="993790"/>
            <a:ext cx="2292334" cy="22923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27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fr-FR" dirty="0" smtClean="0"/>
          </a:p>
          <a:p>
            <a:pPr lvl="1"/>
            <a:r>
              <a:rPr lang="fr-FR" sz="2800" dirty="0" err="1" smtClean="0">
                <a:solidFill>
                  <a:srgbClr val="FF0000"/>
                </a:solidFill>
              </a:rPr>
              <a:t>Classical</a:t>
            </a:r>
            <a:r>
              <a:rPr lang="fr-FR" sz="2800" dirty="0" smtClean="0">
                <a:solidFill>
                  <a:srgbClr val="FF0000"/>
                </a:solidFill>
              </a:rPr>
              <a:t> </a:t>
            </a:r>
            <a:r>
              <a:rPr lang="fr-FR" sz="2800" dirty="0" err="1" smtClean="0">
                <a:solidFill>
                  <a:srgbClr val="FF0000"/>
                </a:solidFill>
              </a:rPr>
              <a:t>environment</a:t>
            </a:r>
            <a:r>
              <a:rPr lang="fr-FR" sz="2800" dirty="0" smtClean="0">
                <a:solidFill>
                  <a:srgbClr val="FF0000"/>
                </a:solidFill>
              </a:rPr>
              <a:t> </a:t>
            </a:r>
            <a:r>
              <a:rPr lang="fr-FR" sz="2800" dirty="0" err="1" smtClean="0">
                <a:solidFill>
                  <a:srgbClr val="FF0000"/>
                </a:solidFill>
              </a:rPr>
              <a:t>map</a:t>
            </a:r>
            <a:endParaRPr lang="fr-FR" sz="2800" dirty="0" smtClean="0">
              <a:solidFill>
                <a:srgbClr val="FF0000"/>
              </a:solidFill>
            </a:endParaRPr>
          </a:p>
          <a:p>
            <a:pPr lvl="1"/>
            <a:r>
              <a:rPr lang="fr-FR" sz="2800" dirty="0" smtClean="0"/>
              <a:t>Our solution</a:t>
            </a:r>
          </a:p>
          <a:p>
            <a:pPr lvl="2"/>
            <a:r>
              <a:rPr lang="fr-FR" sz="2400" dirty="0" err="1" smtClean="0"/>
              <a:t>Angular</a:t>
            </a:r>
            <a:r>
              <a:rPr lang="fr-FR" sz="2400" dirty="0" smtClean="0"/>
              <a:t> </a:t>
            </a:r>
            <a:r>
              <a:rPr lang="fr-FR" sz="2400" dirty="0" err="1" smtClean="0"/>
              <a:t>mapping</a:t>
            </a:r>
            <a:endParaRPr lang="fr-FR" sz="2400" dirty="0" smtClean="0"/>
          </a:p>
          <a:p>
            <a:pPr lvl="2"/>
            <a:r>
              <a:rPr lang="fr-FR" sz="2400" dirty="0" err="1" smtClean="0"/>
              <a:t>Filtering</a:t>
            </a:r>
            <a:endParaRPr lang="fr-FR" sz="2400" dirty="0" smtClean="0"/>
          </a:p>
          <a:p>
            <a:pPr lvl="2"/>
            <a:r>
              <a:rPr lang="fr-FR" sz="2400" dirty="0" smtClean="0"/>
              <a:t>Extrapolation</a:t>
            </a:r>
          </a:p>
          <a:p>
            <a:pPr lvl="1"/>
            <a:r>
              <a:rPr lang="fr-FR" sz="2800" dirty="0" err="1" smtClean="0"/>
              <a:t>Results</a:t>
            </a:r>
            <a:r>
              <a:rPr lang="fr-FR" sz="2800" dirty="0" smtClean="0"/>
              <a:t> &amp; </a:t>
            </a:r>
            <a:r>
              <a:rPr lang="fr-FR" sz="2800" dirty="0" err="1" smtClean="0"/>
              <a:t>video</a:t>
            </a:r>
            <a:endParaRPr lang="fr-FR" sz="2800" dirty="0" smtClean="0"/>
          </a:p>
          <a:p>
            <a:pPr lvl="1">
              <a:buNone/>
            </a:pPr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70EAF-BFA1-4AD6-9D81-4359FAD1F312}" type="slidenum">
              <a:rPr lang="en-US" noProof="0" smtClean="0"/>
              <a:pPr/>
              <a:t>3</a:t>
            </a:fld>
            <a:endParaRPr lang="en-US" noProof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Outline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arallelogram 11"/>
          <p:cNvSpPr/>
          <p:nvPr/>
        </p:nvSpPr>
        <p:spPr>
          <a:xfrm>
            <a:off x="7286644" y="5429264"/>
            <a:ext cx="1571636" cy="428628"/>
          </a:xfrm>
          <a:prstGeom prst="parallelogram">
            <a:avLst>
              <a:gd name="adj" fmla="val 69444"/>
            </a:avLst>
          </a:prstGeom>
          <a:solidFill>
            <a:srgbClr val="98A4AB"/>
          </a:solidFill>
          <a:ln>
            <a:solidFill>
              <a:srgbClr val="5F5F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fr-FR" dirty="0" smtClean="0"/>
          </a:p>
          <a:p>
            <a:pPr lvl="1"/>
            <a:r>
              <a:rPr lang="fr-FR" dirty="0" smtClean="0"/>
              <a:t>Goal</a:t>
            </a:r>
          </a:p>
          <a:p>
            <a:pPr lvl="2"/>
            <a:r>
              <a:rPr lang="fr-FR" dirty="0" err="1" smtClean="0"/>
              <a:t>Simulate</a:t>
            </a:r>
            <a:r>
              <a:rPr lang="fr-FR" dirty="0" smtClean="0"/>
              <a:t> </a:t>
            </a:r>
            <a:r>
              <a:rPr lang="fr-FR" dirty="0" err="1" smtClean="0"/>
              <a:t>lighting</a:t>
            </a:r>
            <a:r>
              <a:rPr lang="fr-FR" dirty="0" smtClean="0"/>
              <a:t> conditions</a:t>
            </a:r>
          </a:p>
          <a:p>
            <a:pPr lvl="2"/>
            <a:r>
              <a:rPr lang="fr-FR" dirty="0" err="1" smtClean="0"/>
              <a:t>Simplify</a:t>
            </a:r>
            <a:r>
              <a:rPr lang="fr-FR" dirty="0" smtClean="0"/>
              <a:t> </a:t>
            </a:r>
            <a:r>
              <a:rPr lang="fr-FR" dirty="0" err="1" smtClean="0"/>
              <a:t>rendering</a:t>
            </a:r>
            <a:endParaRPr lang="fr-FR" dirty="0" smtClean="0"/>
          </a:p>
          <a:p>
            <a:pPr lvl="2"/>
            <a:endParaRPr lang="fr-FR" dirty="0" smtClean="0"/>
          </a:p>
          <a:p>
            <a:pPr lvl="1"/>
            <a:r>
              <a:rPr lang="fr-FR" dirty="0" err="1" smtClean="0"/>
              <a:t>Theory</a:t>
            </a:r>
            <a:endParaRPr lang="fr-FR" dirty="0" smtClean="0"/>
          </a:p>
          <a:p>
            <a:pPr lvl="2"/>
            <a:r>
              <a:rPr lang="fr-FR" dirty="0" smtClean="0"/>
              <a:t>Distant light sources</a:t>
            </a:r>
          </a:p>
          <a:p>
            <a:pPr lvl="2"/>
            <a:r>
              <a:rPr lang="fr-FR" dirty="0" smtClean="0"/>
              <a:t>For a </a:t>
            </a:r>
            <a:r>
              <a:rPr lang="fr-FR" dirty="0" err="1" smtClean="0"/>
              <a:t>given</a:t>
            </a:r>
            <a:r>
              <a:rPr lang="fr-FR" dirty="0" smtClean="0"/>
              <a:t> direction, the </a:t>
            </a:r>
            <a:r>
              <a:rPr lang="fr-FR" dirty="0" err="1" smtClean="0"/>
              <a:t>incoming</a:t>
            </a:r>
            <a:r>
              <a:rPr lang="fr-FR" dirty="0" smtClean="0"/>
              <a:t>                                                                     </a:t>
            </a:r>
            <a:r>
              <a:rPr lang="fr-FR" dirty="0" err="1" smtClean="0"/>
              <a:t>lighting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the </a:t>
            </a:r>
            <a:r>
              <a:rPr lang="fr-FR" dirty="0" err="1" smtClean="0"/>
              <a:t>same</a:t>
            </a:r>
            <a:r>
              <a:rPr lang="fr-FR" dirty="0" smtClean="0"/>
              <a:t> </a:t>
            </a:r>
            <a:r>
              <a:rPr lang="fr-FR" dirty="0" err="1" smtClean="0"/>
              <a:t>regardless</a:t>
            </a:r>
            <a:r>
              <a:rPr lang="fr-FR" dirty="0" smtClean="0"/>
              <a:t> of the                                                               location in </a:t>
            </a:r>
            <a:r>
              <a:rPr lang="fr-FR" dirty="0" err="1" smtClean="0"/>
              <a:t>space</a:t>
            </a:r>
            <a:endParaRPr lang="fr-FR" dirty="0" smtClean="0"/>
          </a:p>
          <a:p>
            <a:pPr lvl="2"/>
            <a:endParaRPr lang="fr-FR" dirty="0" smtClean="0"/>
          </a:p>
          <a:p>
            <a:pPr lvl="2"/>
            <a:r>
              <a:rPr lang="fr-FR" dirty="0" err="1" smtClean="0"/>
              <a:t>Environment</a:t>
            </a:r>
            <a:r>
              <a:rPr lang="fr-FR" dirty="0" smtClean="0"/>
              <a:t> </a:t>
            </a:r>
            <a:r>
              <a:rPr lang="fr-FR" dirty="0" err="1" smtClean="0"/>
              <a:t>map</a:t>
            </a:r>
            <a:endParaRPr lang="fr-FR" dirty="0" smtClean="0"/>
          </a:p>
          <a:p>
            <a:pPr lvl="3"/>
            <a:r>
              <a:rPr lang="fr-FR" dirty="0" smtClean="0"/>
              <a:t>One pixel = one direction</a:t>
            </a:r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70EAF-BFA1-4AD6-9D81-4359FAD1F312}" type="slidenum">
              <a:rPr lang="en-US" noProof="0" smtClean="0"/>
              <a:pPr/>
              <a:t>4</a:t>
            </a:fld>
            <a:endParaRPr lang="en-US" noProof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Classical</a:t>
            </a:r>
            <a:r>
              <a:rPr lang="fr-FR" dirty="0" smtClean="0"/>
              <a:t> </a:t>
            </a:r>
            <a:r>
              <a:rPr lang="fr-FR" dirty="0" err="1" smtClean="0"/>
              <a:t>Environment</a:t>
            </a:r>
            <a:r>
              <a:rPr lang="fr-FR" dirty="0" smtClean="0"/>
              <a:t> </a:t>
            </a:r>
            <a:r>
              <a:rPr lang="fr-FR" dirty="0" err="1" smtClean="0"/>
              <a:t>Map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  <p:pic>
        <p:nvPicPr>
          <p:cNvPr id="5122" name="Picture 2" descr="http://augmentedblog.files.wordpress.com/2007/07/palenque_angular_map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928670"/>
            <a:ext cx="2500310" cy="25003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1750"/>
          </a:effectLst>
        </p:spPr>
      </p:pic>
      <p:cxnSp>
        <p:nvCxnSpPr>
          <p:cNvPr id="9" name="Straight Arrow Connector 8"/>
          <p:cNvCxnSpPr>
            <a:stCxn id="13" idx="4"/>
          </p:cNvCxnSpPr>
          <p:nvPr/>
        </p:nvCxnSpPr>
        <p:spPr>
          <a:xfrm rot="16200000" flipH="1">
            <a:off x="6357950" y="4286256"/>
            <a:ext cx="928694" cy="1643074"/>
          </a:xfrm>
          <a:prstGeom prst="straightConnector1">
            <a:avLst/>
          </a:prstGeom>
          <a:ln w="22225" cmpd="sng">
            <a:headEnd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13" idx="5"/>
          </p:cNvCxnSpPr>
          <p:nvPr/>
        </p:nvCxnSpPr>
        <p:spPr>
          <a:xfrm rot="16200000" flipH="1">
            <a:off x="6748167" y="4247844"/>
            <a:ext cx="981005" cy="1667590"/>
          </a:xfrm>
          <a:prstGeom prst="straightConnector1">
            <a:avLst/>
          </a:prstGeom>
          <a:ln w="22225" cmpd="sng">
            <a:headEnd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5429256" y="4286256"/>
            <a:ext cx="1143008" cy="357190"/>
          </a:xfrm>
          <a:prstGeom prst="ellipse">
            <a:avLst/>
          </a:prstGeom>
          <a:solidFill>
            <a:srgbClr val="98A4AB"/>
          </a:solidFill>
          <a:ln>
            <a:solidFill>
              <a:srgbClr val="5F5F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light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fr-FR" dirty="0" smtClean="0"/>
          </a:p>
          <a:p>
            <a:pPr lvl="1"/>
            <a:r>
              <a:rPr lang="fr-FR" dirty="0" smtClean="0"/>
              <a:t>Acquisition &amp; </a:t>
            </a:r>
            <a:r>
              <a:rPr lang="fr-FR" dirty="0" err="1" smtClean="0"/>
              <a:t>Rendering</a:t>
            </a:r>
            <a:endParaRPr lang="fr-FR" dirty="0" smtClean="0"/>
          </a:p>
          <a:p>
            <a:pPr lvl="2"/>
            <a:r>
              <a:rPr lang="fr-FR" dirty="0" err="1" smtClean="0"/>
              <a:t>Pictures</a:t>
            </a:r>
            <a:r>
              <a:rPr lang="fr-FR" dirty="0" smtClean="0"/>
              <a:t> of a </a:t>
            </a:r>
            <a:r>
              <a:rPr lang="fr-FR" dirty="0" err="1" smtClean="0"/>
              <a:t>mirror</a:t>
            </a:r>
            <a:r>
              <a:rPr lang="fr-FR" dirty="0" smtClean="0"/>
              <a:t> </a:t>
            </a:r>
            <a:r>
              <a:rPr lang="fr-FR" dirty="0" err="1" smtClean="0"/>
              <a:t>ball</a:t>
            </a:r>
            <a:endParaRPr lang="fr-FR" dirty="0" smtClean="0"/>
          </a:p>
          <a:p>
            <a:pPr lvl="3"/>
            <a:r>
              <a:rPr lang="fr-FR" dirty="0" smtClean="0"/>
              <a:t>High </a:t>
            </a:r>
            <a:r>
              <a:rPr lang="fr-FR" dirty="0" err="1" smtClean="0"/>
              <a:t>quality</a:t>
            </a:r>
            <a:r>
              <a:rPr lang="fr-FR" dirty="0" smtClean="0"/>
              <a:t> digital camera</a:t>
            </a:r>
          </a:p>
          <a:p>
            <a:pPr lvl="2"/>
            <a:r>
              <a:rPr lang="fr-FR" dirty="0" err="1" smtClean="0"/>
              <a:t>Static</a:t>
            </a:r>
            <a:r>
              <a:rPr lang="fr-FR" dirty="0" smtClean="0"/>
              <a:t> </a:t>
            </a:r>
            <a:r>
              <a:rPr lang="fr-FR" dirty="0" err="1" smtClean="0"/>
              <a:t>scene</a:t>
            </a:r>
            <a:endParaRPr lang="fr-FR" dirty="0" smtClean="0"/>
          </a:p>
          <a:p>
            <a:pPr lvl="3"/>
            <a:r>
              <a:rPr lang="fr-FR" dirty="0" smtClean="0"/>
              <a:t>Light probes [</a:t>
            </a:r>
            <a:r>
              <a:rPr lang="fr-FR" dirty="0" err="1" smtClean="0"/>
              <a:t>Debevec</a:t>
            </a:r>
            <a:r>
              <a:rPr lang="fr-FR" dirty="0" smtClean="0"/>
              <a:t> 97]</a:t>
            </a:r>
          </a:p>
          <a:p>
            <a:pPr lvl="4"/>
            <a:r>
              <a:rPr lang="fr-FR" dirty="0" smtClean="0"/>
              <a:t>HDR images</a:t>
            </a:r>
          </a:p>
          <a:p>
            <a:pPr lvl="2"/>
            <a:r>
              <a:rPr lang="fr-FR" dirty="0" err="1" smtClean="0"/>
              <a:t>Dynamic</a:t>
            </a:r>
            <a:r>
              <a:rPr lang="fr-FR" dirty="0" smtClean="0"/>
              <a:t> </a:t>
            </a:r>
            <a:r>
              <a:rPr lang="fr-FR" dirty="0" err="1" smtClean="0"/>
              <a:t>scene</a:t>
            </a:r>
            <a:r>
              <a:rPr lang="fr-FR" dirty="0" smtClean="0"/>
              <a:t> [</a:t>
            </a:r>
            <a:r>
              <a:rPr lang="fr-FR" dirty="0" err="1" smtClean="0"/>
              <a:t>Havran</a:t>
            </a:r>
            <a:r>
              <a:rPr lang="fr-FR" dirty="0" smtClean="0"/>
              <a:t> 05][</a:t>
            </a:r>
            <a:r>
              <a:rPr lang="fr-FR" dirty="0" err="1" smtClean="0"/>
              <a:t>Mannami</a:t>
            </a:r>
            <a:r>
              <a:rPr lang="fr-FR" dirty="0" smtClean="0"/>
              <a:t> 07]</a:t>
            </a:r>
          </a:p>
          <a:p>
            <a:pPr lvl="3"/>
            <a:r>
              <a:rPr lang="fr-FR" dirty="0" err="1" smtClean="0"/>
              <a:t>Specific</a:t>
            </a:r>
            <a:r>
              <a:rPr lang="fr-FR" dirty="0" smtClean="0"/>
              <a:t> hardware</a:t>
            </a:r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r>
              <a:rPr lang="fr-FR" dirty="0" smtClean="0"/>
              <a:t>Acquisition not in real time</a:t>
            </a:r>
          </a:p>
          <a:p>
            <a:pPr lvl="2"/>
            <a:r>
              <a:rPr lang="fr-FR" dirty="0" err="1" smtClean="0"/>
              <a:t>Require</a:t>
            </a:r>
            <a:r>
              <a:rPr lang="fr-FR" dirty="0" smtClean="0"/>
              <a:t> </a:t>
            </a:r>
            <a:r>
              <a:rPr lang="fr-FR" dirty="0" err="1" smtClean="0"/>
              <a:t>expensive</a:t>
            </a:r>
            <a:r>
              <a:rPr lang="fr-FR" dirty="0" smtClean="0"/>
              <a:t> hardware</a:t>
            </a:r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70EAF-BFA1-4AD6-9D81-4359FAD1F312}" type="slidenum">
              <a:rPr lang="en-US" noProof="0" smtClean="0"/>
              <a:pPr/>
              <a:t>5</a:t>
            </a:fld>
            <a:endParaRPr lang="en-US" noProof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Classical</a:t>
            </a:r>
            <a:r>
              <a:rPr lang="fr-FR" dirty="0" smtClean="0"/>
              <a:t> </a:t>
            </a:r>
            <a:r>
              <a:rPr lang="fr-FR" dirty="0" err="1" smtClean="0"/>
              <a:t>Environment</a:t>
            </a:r>
            <a:r>
              <a:rPr lang="fr-FR" dirty="0" smtClean="0"/>
              <a:t> </a:t>
            </a:r>
            <a:r>
              <a:rPr lang="fr-FR" dirty="0" err="1" smtClean="0"/>
              <a:t>Map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  <p:pic>
        <p:nvPicPr>
          <p:cNvPr id="39937" name="Picture 1" descr="C:\Users\buronc\Desktop\beach_prob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21399" y="3357562"/>
            <a:ext cx="2608253" cy="26082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939" name="Picture 3" descr="http://www.photomagnets.com/gazingballmirrora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1071546"/>
            <a:ext cx="2161055" cy="1814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fr-FR" dirty="0" smtClean="0"/>
          </a:p>
          <a:p>
            <a:pPr lvl="1"/>
            <a:r>
              <a:rPr lang="fr-FR" dirty="0" err="1" smtClean="0">
                <a:solidFill>
                  <a:schemeClr val="tx1"/>
                </a:solidFill>
              </a:rPr>
              <a:t>Filtering</a:t>
            </a:r>
            <a:endParaRPr lang="fr-FR" dirty="0" smtClean="0"/>
          </a:p>
          <a:p>
            <a:pPr lvl="2"/>
            <a:r>
              <a:rPr lang="fr-FR" dirty="0" err="1" smtClean="0"/>
              <a:t>Simulate</a:t>
            </a:r>
            <a:r>
              <a:rPr lang="fr-FR" dirty="0" smtClean="0"/>
              <a:t> surface </a:t>
            </a:r>
            <a:r>
              <a:rPr lang="fr-FR" dirty="0" err="1" smtClean="0"/>
              <a:t>properties</a:t>
            </a:r>
            <a:endParaRPr lang="fr-FR" dirty="0" smtClean="0"/>
          </a:p>
          <a:p>
            <a:pPr lvl="3"/>
            <a:r>
              <a:rPr lang="fr-FR" dirty="0" smtClean="0"/>
              <a:t>Diffuse, </a:t>
            </a:r>
            <a:r>
              <a:rPr lang="fr-FR" dirty="0" err="1" smtClean="0"/>
              <a:t>glossy</a:t>
            </a:r>
            <a:r>
              <a:rPr lang="fr-FR" dirty="0" smtClean="0"/>
              <a:t>, </a:t>
            </a:r>
            <a:r>
              <a:rPr lang="fr-FR" dirty="0" err="1" smtClean="0"/>
              <a:t>etc</a:t>
            </a:r>
            <a:endParaRPr lang="fr-FR" dirty="0" smtClean="0"/>
          </a:p>
          <a:p>
            <a:pPr lvl="2">
              <a:buNone/>
            </a:pPr>
            <a:endParaRPr lang="fr-FR" dirty="0" smtClean="0"/>
          </a:p>
          <a:p>
            <a:pPr lvl="2"/>
            <a:r>
              <a:rPr lang="fr-FR" dirty="0" err="1" smtClean="0"/>
              <a:t>Integrate</a:t>
            </a:r>
            <a:r>
              <a:rPr lang="fr-FR" dirty="0" smtClean="0"/>
              <a:t> the </a:t>
            </a:r>
            <a:r>
              <a:rPr lang="fr-FR" dirty="0" err="1" smtClean="0"/>
              <a:t>incoming</a:t>
            </a:r>
            <a:r>
              <a:rPr lang="fr-FR" dirty="0" smtClean="0"/>
              <a:t> </a:t>
            </a:r>
            <a:r>
              <a:rPr lang="fr-FR" dirty="0" err="1" smtClean="0"/>
              <a:t>lighting</a:t>
            </a:r>
            <a:r>
              <a:rPr lang="fr-FR" dirty="0" smtClean="0"/>
              <a:t> on the </a:t>
            </a:r>
            <a:r>
              <a:rPr lang="fr-FR" dirty="0" err="1" smtClean="0"/>
              <a:t>hemisphere</a:t>
            </a:r>
            <a:r>
              <a:rPr lang="fr-FR" dirty="0" smtClean="0"/>
              <a:t> H </a:t>
            </a:r>
            <a:r>
              <a:rPr lang="fr-FR" dirty="0" err="1" smtClean="0"/>
              <a:t>around</a:t>
            </a:r>
            <a:r>
              <a:rPr lang="fr-FR" dirty="0" smtClean="0"/>
              <a:t> d:</a:t>
            </a:r>
          </a:p>
          <a:p>
            <a:pPr lvl="3"/>
            <a:endParaRPr lang="fr-FR" dirty="0" smtClean="0"/>
          </a:p>
          <a:p>
            <a:pPr lvl="3"/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1"/>
            <a:r>
              <a:rPr lang="fr-FR" dirty="0" smtClean="0"/>
              <a:t>How to </a:t>
            </a:r>
            <a:r>
              <a:rPr lang="fr-FR" dirty="0" err="1" smtClean="0"/>
              <a:t>avoid</a:t>
            </a:r>
            <a:r>
              <a:rPr lang="fr-FR" dirty="0" smtClean="0"/>
              <a:t> </a:t>
            </a:r>
            <a:r>
              <a:rPr lang="fr-FR" dirty="0" err="1" smtClean="0"/>
              <a:t>costly</a:t>
            </a:r>
            <a:r>
              <a:rPr lang="fr-FR" dirty="0" smtClean="0"/>
              <a:t> </a:t>
            </a:r>
            <a:r>
              <a:rPr lang="fr-FR" dirty="0" err="1" smtClean="0"/>
              <a:t>sampling</a:t>
            </a:r>
            <a:r>
              <a:rPr lang="fr-FR" dirty="0" smtClean="0"/>
              <a:t> </a:t>
            </a:r>
            <a:r>
              <a:rPr lang="fr-FR" dirty="0" err="1" smtClean="0"/>
              <a:t>at</a:t>
            </a:r>
            <a:r>
              <a:rPr lang="fr-FR" dirty="0" smtClean="0"/>
              <a:t> </a:t>
            </a:r>
            <a:r>
              <a:rPr lang="fr-FR" dirty="0" err="1" smtClean="0"/>
              <a:t>runtime</a:t>
            </a:r>
            <a:r>
              <a:rPr lang="fr-FR" dirty="0" smtClean="0"/>
              <a:t> ?</a:t>
            </a:r>
          </a:p>
          <a:p>
            <a:pPr lvl="2"/>
            <a:r>
              <a:rPr lang="fr-FR" dirty="0" err="1" smtClean="0"/>
              <a:t>Pre</a:t>
            </a:r>
            <a:r>
              <a:rPr lang="fr-FR" dirty="0" smtClean="0"/>
              <a:t>-convolution</a:t>
            </a:r>
          </a:p>
          <a:p>
            <a:pPr lvl="3"/>
            <a:r>
              <a:rPr lang="fr-FR" dirty="0" err="1" smtClean="0"/>
              <a:t>Sampling</a:t>
            </a:r>
            <a:r>
              <a:rPr lang="fr-FR" dirty="0" smtClean="0"/>
              <a:t> all the possible pixels of the </a:t>
            </a:r>
            <a:r>
              <a:rPr lang="fr-FR" dirty="0" err="1" smtClean="0"/>
              <a:t>mirror</a:t>
            </a:r>
            <a:r>
              <a:rPr lang="fr-FR" dirty="0" smtClean="0"/>
              <a:t> </a:t>
            </a:r>
            <a:r>
              <a:rPr lang="fr-FR" dirty="0" err="1" smtClean="0"/>
              <a:t>ball</a:t>
            </a:r>
            <a:endParaRPr lang="fr-FR" dirty="0" smtClean="0"/>
          </a:p>
          <a:p>
            <a:pPr lvl="3"/>
            <a:r>
              <a:rPr lang="fr-FR" dirty="0" err="1" smtClean="0"/>
              <a:t>Huge</a:t>
            </a:r>
            <a:r>
              <a:rPr lang="fr-FR" dirty="0" smtClean="0"/>
              <a:t> </a:t>
            </a:r>
            <a:r>
              <a:rPr lang="fr-FR" dirty="0" err="1" smtClean="0"/>
              <a:t>amount</a:t>
            </a:r>
            <a:r>
              <a:rPr lang="fr-FR" dirty="0" smtClean="0"/>
              <a:t> of computations</a:t>
            </a:r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70EAF-BFA1-4AD6-9D81-4359FAD1F312}" type="slidenum">
              <a:rPr lang="en-US" noProof="0" smtClean="0"/>
              <a:pPr/>
              <a:t>6</a:t>
            </a:fld>
            <a:endParaRPr lang="en-US" noProof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Classical</a:t>
            </a:r>
            <a:r>
              <a:rPr lang="fr-FR" dirty="0" smtClean="0"/>
              <a:t> </a:t>
            </a:r>
            <a:r>
              <a:rPr lang="fr-FR" dirty="0" err="1" smtClean="0"/>
              <a:t>Environment</a:t>
            </a:r>
            <a:r>
              <a:rPr lang="fr-FR" dirty="0" smtClean="0"/>
              <a:t> </a:t>
            </a:r>
            <a:r>
              <a:rPr lang="fr-FR" dirty="0" err="1" smtClean="0"/>
              <a:t>Map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1357290" y="3357562"/>
          <a:ext cx="3336940" cy="761852"/>
        </p:xfrm>
        <a:graphic>
          <a:graphicData uri="http://schemas.openxmlformats.org/presentationml/2006/ole">
            <p:oleObj spid="_x0000_s38914" name="Equation" r:id="rId3" imgW="1612800" imgH="368280" progId="Equation.3">
              <p:embed/>
            </p:oleObj>
          </a:graphicData>
        </a:graphic>
      </p:graphicFrame>
      <p:grpSp>
        <p:nvGrpSpPr>
          <p:cNvPr id="8" name="Group 32"/>
          <p:cNvGrpSpPr>
            <a:grpSpLocks/>
          </p:cNvGrpSpPr>
          <p:nvPr/>
        </p:nvGrpSpPr>
        <p:grpSpPr bwMode="auto">
          <a:xfrm>
            <a:off x="5572132" y="2857496"/>
            <a:ext cx="3228964" cy="2031992"/>
            <a:chOff x="-418633" y="152400"/>
            <a:chExt cx="5219233" cy="3550978"/>
          </a:xfrm>
        </p:grpSpPr>
        <p:sp>
          <p:nvSpPr>
            <p:cNvPr id="9" name="Oval 8"/>
            <p:cNvSpPr/>
            <p:nvPr/>
          </p:nvSpPr>
          <p:spPr bwMode="auto">
            <a:xfrm>
              <a:off x="2111590" y="3168561"/>
              <a:ext cx="1064904" cy="303873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rot="16200000" flipV="1">
              <a:off x="493892" y="1067978"/>
              <a:ext cx="2165315" cy="2160873"/>
            </a:xfrm>
            <a:prstGeom prst="straightConnector1">
              <a:avLst/>
            </a:prstGeom>
            <a:ln w="57150">
              <a:solidFill>
                <a:schemeClr val="accent6"/>
              </a:solidFill>
              <a:headEnd type="none" w="med" len="med"/>
              <a:tailEnd type="triangl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34"/>
            <p:cNvGrpSpPr>
              <a:grpSpLocks/>
            </p:cNvGrpSpPr>
            <p:nvPr/>
          </p:nvGrpSpPr>
          <p:grpSpPr bwMode="auto">
            <a:xfrm>
              <a:off x="-418641" y="152398"/>
              <a:ext cx="5219255" cy="3550984"/>
              <a:chOff x="3619959" y="2196074"/>
              <a:chExt cx="4038149" cy="2747404"/>
            </a:xfrm>
          </p:grpSpPr>
          <p:grpSp>
            <p:nvGrpSpPr>
              <p:cNvPr id="22" name="Group 68"/>
              <p:cNvGrpSpPr>
                <a:grpSpLocks/>
              </p:cNvGrpSpPr>
              <p:nvPr/>
            </p:nvGrpSpPr>
            <p:grpSpPr bwMode="auto">
              <a:xfrm>
                <a:off x="4291658" y="2896025"/>
                <a:ext cx="3366450" cy="2047453"/>
                <a:chOff x="2920053" y="2710286"/>
                <a:chExt cx="3365665" cy="2047331"/>
              </a:xfrm>
            </p:grpSpPr>
            <p:sp>
              <p:nvSpPr>
                <p:cNvPr id="27" name="Freeform 26"/>
                <p:cNvSpPr/>
                <p:nvPr/>
              </p:nvSpPr>
              <p:spPr>
                <a:xfrm flipH="1">
                  <a:off x="4495414" y="4275339"/>
                  <a:ext cx="304392" cy="151804"/>
                </a:xfrm>
                <a:custGeom>
                  <a:avLst/>
                  <a:gdLst>
                    <a:gd name="connsiteX0" fmla="*/ 0 w 152400"/>
                    <a:gd name="connsiteY0" fmla="*/ 0 h 228600"/>
                    <a:gd name="connsiteX1" fmla="*/ 152400 w 152400"/>
                    <a:gd name="connsiteY1" fmla="*/ 0 h 228600"/>
                    <a:gd name="connsiteX2" fmla="*/ 152400 w 152400"/>
                    <a:gd name="connsiteY2" fmla="*/ 228600 h 228600"/>
                    <a:gd name="connsiteX3" fmla="*/ 0 w 152400"/>
                    <a:gd name="connsiteY3" fmla="*/ 228600 h 228600"/>
                    <a:gd name="connsiteX4" fmla="*/ 0 w 152400"/>
                    <a:gd name="connsiteY4" fmla="*/ 0 h 228600"/>
                    <a:gd name="connsiteX0" fmla="*/ 76200 w 228600"/>
                    <a:gd name="connsiteY0" fmla="*/ 0 h 228600"/>
                    <a:gd name="connsiteX1" fmla="*/ 228600 w 228600"/>
                    <a:gd name="connsiteY1" fmla="*/ 0 h 228600"/>
                    <a:gd name="connsiteX2" fmla="*/ 228600 w 228600"/>
                    <a:gd name="connsiteY2" fmla="*/ 228600 h 228600"/>
                    <a:gd name="connsiteX3" fmla="*/ 0 w 228600"/>
                    <a:gd name="connsiteY3" fmla="*/ 228600 h 228600"/>
                    <a:gd name="connsiteX4" fmla="*/ 76200 w 228600"/>
                    <a:gd name="connsiteY4" fmla="*/ 0 h 228600"/>
                    <a:gd name="connsiteX0" fmla="*/ 76200 w 304800"/>
                    <a:gd name="connsiteY0" fmla="*/ 0 h 228600"/>
                    <a:gd name="connsiteX1" fmla="*/ 228600 w 304800"/>
                    <a:gd name="connsiteY1" fmla="*/ 0 h 228600"/>
                    <a:gd name="connsiteX2" fmla="*/ 304800 w 304800"/>
                    <a:gd name="connsiteY2" fmla="*/ 228600 h 228600"/>
                    <a:gd name="connsiteX3" fmla="*/ 0 w 304800"/>
                    <a:gd name="connsiteY3" fmla="*/ 228600 h 228600"/>
                    <a:gd name="connsiteX4" fmla="*/ 76200 w 304800"/>
                    <a:gd name="connsiteY4" fmla="*/ 0 h 228600"/>
                    <a:gd name="connsiteX0" fmla="*/ 152400 w 381000"/>
                    <a:gd name="connsiteY0" fmla="*/ 0 h 228600"/>
                    <a:gd name="connsiteX1" fmla="*/ 304800 w 381000"/>
                    <a:gd name="connsiteY1" fmla="*/ 0 h 228600"/>
                    <a:gd name="connsiteX2" fmla="*/ 381000 w 381000"/>
                    <a:gd name="connsiteY2" fmla="*/ 228600 h 228600"/>
                    <a:gd name="connsiteX3" fmla="*/ 0 w 381000"/>
                    <a:gd name="connsiteY3" fmla="*/ 228600 h 228600"/>
                    <a:gd name="connsiteX4" fmla="*/ 152400 w 381000"/>
                    <a:gd name="connsiteY4" fmla="*/ 0 h 228600"/>
                    <a:gd name="connsiteX0" fmla="*/ 152400 w 457200"/>
                    <a:gd name="connsiteY0" fmla="*/ 0 h 228600"/>
                    <a:gd name="connsiteX1" fmla="*/ 304800 w 457200"/>
                    <a:gd name="connsiteY1" fmla="*/ 0 h 228600"/>
                    <a:gd name="connsiteX2" fmla="*/ 457200 w 457200"/>
                    <a:gd name="connsiteY2" fmla="*/ 228600 h 228600"/>
                    <a:gd name="connsiteX3" fmla="*/ 0 w 457200"/>
                    <a:gd name="connsiteY3" fmla="*/ 228600 h 228600"/>
                    <a:gd name="connsiteX4" fmla="*/ 152400 w 457200"/>
                    <a:gd name="connsiteY4" fmla="*/ 0 h 228600"/>
                    <a:gd name="connsiteX0" fmla="*/ 152400 w 457200"/>
                    <a:gd name="connsiteY0" fmla="*/ 0 h 228600"/>
                    <a:gd name="connsiteX1" fmla="*/ 304800 w 457200"/>
                    <a:gd name="connsiteY1" fmla="*/ 76200 h 228600"/>
                    <a:gd name="connsiteX2" fmla="*/ 457200 w 457200"/>
                    <a:gd name="connsiteY2" fmla="*/ 228600 h 228600"/>
                    <a:gd name="connsiteX3" fmla="*/ 0 w 457200"/>
                    <a:gd name="connsiteY3" fmla="*/ 228600 h 228600"/>
                    <a:gd name="connsiteX4" fmla="*/ 152400 w 457200"/>
                    <a:gd name="connsiteY4" fmla="*/ 0 h 228600"/>
                    <a:gd name="connsiteX0" fmla="*/ 152400 w 457200"/>
                    <a:gd name="connsiteY0" fmla="*/ 0 h 152400"/>
                    <a:gd name="connsiteX1" fmla="*/ 304800 w 457200"/>
                    <a:gd name="connsiteY1" fmla="*/ 0 h 152400"/>
                    <a:gd name="connsiteX2" fmla="*/ 457200 w 457200"/>
                    <a:gd name="connsiteY2" fmla="*/ 152400 h 152400"/>
                    <a:gd name="connsiteX3" fmla="*/ 0 w 457200"/>
                    <a:gd name="connsiteY3" fmla="*/ 152400 h 152400"/>
                    <a:gd name="connsiteX4" fmla="*/ 152400 w 457200"/>
                    <a:gd name="connsiteY4" fmla="*/ 0 h 152400"/>
                    <a:gd name="connsiteX0" fmla="*/ 152400 w 381000"/>
                    <a:gd name="connsiteY0" fmla="*/ 0 h 152400"/>
                    <a:gd name="connsiteX1" fmla="*/ 304800 w 381000"/>
                    <a:gd name="connsiteY1" fmla="*/ 0 h 152400"/>
                    <a:gd name="connsiteX2" fmla="*/ 381000 w 381000"/>
                    <a:gd name="connsiteY2" fmla="*/ 152400 h 152400"/>
                    <a:gd name="connsiteX3" fmla="*/ 0 w 381000"/>
                    <a:gd name="connsiteY3" fmla="*/ 152400 h 152400"/>
                    <a:gd name="connsiteX4" fmla="*/ 152400 w 381000"/>
                    <a:gd name="connsiteY4" fmla="*/ 0 h 152400"/>
                    <a:gd name="connsiteX0" fmla="*/ 76200 w 304800"/>
                    <a:gd name="connsiteY0" fmla="*/ 0 h 152400"/>
                    <a:gd name="connsiteX1" fmla="*/ 228600 w 304800"/>
                    <a:gd name="connsiteY1" fmla="*/ 0 h 152400"/>
                    <a:gd name="connsiteX2" fmla="*/ 304800 w 304800"/>
                    <a:gd name="connsiteY2" fmla="*/ 152400 h 152400"/>
                    <a:gd name="connsiteX3" fmla="*/ 0 w 304800"/>
                    <a:gd name="connsiteY3" fmla="*/ 152400 h 152400"/>
                    <a:gd name="connsiteX4" fmla="*/ 76200 w 304800"/>
                    <a:gd name="connsiteY4" fmla="*/ 0 h 152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4800" h="152400">
                      <a:moveTo>
                        <a:pt x="76200" y="0"/>
                      </a:moveTo>
                      <a:lnTo>
                        <a:pt x="228600" y="0"/>
                      </a:lnTo>
                      <a:lnTo>
                        <a:pt x="304800" y="152400"/>
                      </a:lnTo>
                      <a:lnTo>
                        <a:pt x="0" y="152400"/>
                      </a:lnTo>
                      <a:lnTo>
                        <a:pt x="76200" y="0"/>
                      </a:lnTo>
                      <a:close/>
                    </a:path>
                  </a:pathLst>
                </a:cu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en-US">
                    <a:solidFill>
                      <a:srgbClr val="FFFFFF"/>
                    </a:solidFill>
                    <a:cs typeface="Arial" charset="0"/>
                  </a:endParaRPr>
                </a:p>
              </p:txBody>
            </p:sp>
            <p:sp>
              <p:nvSpPr>
                <p:cNvPr id="28" name="Oval 27"/>
                <p:cNvSpPr/>
                <p:nvPr/>
              </p:nvSpPr>
              <p:spPr>
                <a:xfrm>
                  <a:off x="2920053" y="4005317"/>
                  <a:ext cx="3360325" cy="752300"/>
                </a:xfrm>
                <a:prstGeom prst="ellipse">
                  <a:avLst/>
                </a:prstGeom>
                <a:noFill/>
                <a:ln w="3810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en-US">
                    <a:solidFill>
                      <a:srgbClr val="FFFFFF"/>
                    </a:solidFill>
                    <a:cs typeface="Arial" charset="0"/>
                  </a:endParaRPr>
                </a:p>
              </p:txBody>
            </p:sp>
            <p:sp>
              <p:nvSpPr>
                <p:cNvPr id="29" name="Freeform 28"/>
                <p:cNvSpPr/>
                <p:nvPr/>
              </p:nvSpPr>
              <p:spPr>
                <a:xfrm>
                  <a:off x="2920053" y="2710286"/>
                  <a:ext cx="3365665" cy="1681928"/>
                </a:xfrm>
                <a:custGeom>
                  <a:avLst/>
                  <a:gdLst>
                    <a:gd name="connsiteX0" fmla="*/ 0 w 3366304"/>
                    <a:gd name="connsiteY0" fmla="*/ 1683152 h 3366304"/>
                    <a:gd name="connsiteX1" fmla="*/ 492986 w 3366304"/>
                    <a:gd name="connsiteY1" fmla="*/ 492984 h 3366304"/>
                    <a:gd name="connsiteX2" fmla="*/ 1683155 w 3366304"/>
                    <a:gd name="connsiteY2" fmla="*/ 2 h 3366304"/>
                    <a:gd name="connsiteX3" fmla="*/ 2873323 w 3366304"/>
                    <a:gd name="connsiteY3" fmla="*/ 492988 h 3366304"/>
                    <a:gd name="connsiteX4" fmla="*/ 3366305 w 3366304"/>
                    <a:gd name="connsiteY4" fmla="*/ 1683157 h 3366304"/>
                    <a:gd name="connsiteX5" fmla="*/ 2873321 w 3366304"/>
                    <a:gd name="connsiteY5" fmla="*/ 2873326 h 3366304"/>
                    <a:gd name="connsiteX6" fmla="*/ 1683152 w 3366304"/>
                    <a:gd name="connsiteY6" fmla="*/ 3366309 h 3366304"/>
                    <a:gd name="connsiteX7" fmla="*/ 492984 w 3366304"/>
                    <a:gd name="connsiteY7" fmla="*/ 2873324 h 3366304"/>
                    <a:gd name="connsiteX8" fmla="*/ 1 w 3366304"/>
                    <a:gd name="connsiteY8" fmla="*/ 1683155 h 3366304"/>
                    <a:gd name="connsiteX9" fmla="*/ 0 w 3366304"/>
                    <a:gd name="connsiteY9" fmla="*/ 1683152 h 3366304"/>
                    <a:gd name="connsiteX0" fmla="*/ 1683152 w 3366306"/>
                    <a:gd name="connsiteY0" fmla="*/ 3366308 h 3457748"/>
                    <a:gd name="connsiteX1" fmla="*/ 492984 w 3366306"/>
                    <a:gd name="connsiteY1" fmla="*/ 2873323 h 3457748"/>
                    <a:gd name="connsiteX2" fmla="*/ 1 w 3366306"/>
                    <a:gd name="connsiteY2" fmla="*/ 1683154 h 3457748"/>
                    <a:gd name="connsiteX3" fmla="*/ 0 w 3366306"/>
                    <a:gd name="connsiteY3" fmla="*/ 1683151 h 3457748"/>
                    <a:gd name="connsiteX4" fmla="*/ 492986 w 3366306"/>
                    <a:gd name="connsiteY4" fmla="*/ 492983 h 3457748"/>
                    <a:gd name="connsiteX5" fmla="*/ 1683155 w 3366306"/>
                    <a:gd name="connsiteY5" fmla="*/ 1 h 3457748"/>
                    <a:gd name="connsiteX6" fmla="*/ 2873323 w 3366306"/>
                    <a:gd name="connsiteY6" fmla="*/ 492987 h 3457748"/>
                    <a:gd name="connsiteX7" fmla="*/ 3366305 w 3366306"/>
                    <a:gd name="connsiteY7" fmla="*/ 1683156 h 3457748"/>
                    <a:gd name="connsiteX8" fmla="*/ 2873321 w 3366306"/>
                    <a:gd name="connsiteY8" fmla="*/ 2873325 h 3457748"/>
                    <a:gd name="connsiteX9" fmla="*/ 1774592 w 3366306"/>
                    <a:gd name="connsiteY9" fmla="*/ 3457748 h 3457748"/>
                    <a:gd name="connsiteX0" fmla="*/ 1683152 w 3366306"/>
                    <a:gd name="connsiteY0" fmla="*/ 3366308 h 3366308"/>
                    <a:gd name="connsiteX1" fmla="*/ 492984 w 3366306"/>
                    <a:gd name="connsiteY1" fmla="*/ 2873323 h 3366308"/>
                    <a:gd name="connsiteX2" fmla="*/ 1 w 3366306"/>
                    <a:gd name="connsiteY2" fmla="*/ 1683154 h 3366308"/>
                    <a:gd name="connsiteX3" fmla="*/ 0 w 3366306"/>
                    <a:gd name="connsiteY3" fmla="*/ 1683151 h 3366308"/>
                    <a:gd name="connsiteX4" fmla="*/ 492986 w 3366306"/>
                    <a:gd name="connsiteY4" fmla="*/ 492983 h 3366308"/>
                    <a:gd name="connsiteX5" fmla="*/ 1683155 w 3366306"/>
                    <a:gd name="connsiteY5" fmla="*/ 1 h 3366308"/>
                    <a:gd name="connsiteX6" fmla="*/ 2873323 w 3366306"/>
                    <a:gd name="connsiteY6" fmla="*/ 492987 h 3366308"/>
                    <a:gd name="connsiteX7" fmla="*/ 3366305 w 3366306"/>
                    <a:gd name="connsiteY7" fmla="*/ 1683156 h 3366308"/>
                    <a:gd name="connsiteX8" fmla="*/ 2873321 w 3366306"/>
                    <a:gd name="connsiteY8" fmla="*/ 2873325 h 3366308"/>
                    <a:gd name="connsiteX0" fmla="*/ 492984 w 3366306"/>
                    <a:gd name="connsiteY0" fmla="*/ 2873323 h 2873325"/>
                    <a:gd name="connsiteX1" fmla="*/ 1 w 3366306"/>
                    <a:gd name="connsiteY1" fmla="*/ 1683154 h 2873325"/>
                    <a:gd name="connsiteX2" fmla="*/ 0 w 3366306"/>
                    <a:gd name="connsiteY2" fmla="*/ 1683151 h 2873325"/>
                    <a:gd name="connsiteX3" fmla="*/ 492986 w 3366306"/>
                    <a:gd name="connsiteY3" fmla="*/ 492983 h 2873325"/>
                    <a:gd name="connsiteX4" fmla="*/ 1683155 w 3366306"/>
                    <a:gd name="connsiteY4" fmla="*/ 1 h 2873325"/>
                    <a:gd name="connsiteX5" fmla="*/ 2873323 w 3366306"/>
                    <a:gd name="connsiteY5" fmla="*/ 492987 h 2873325"/>
                    <a:gd name="connsiteX6" fmla="*/ 3366305 w 3366306"/>
                    <a:gd name="connsiteY6" fmla="*/ 1683156 h 2873325"/>
                    <a:gd name="connsiteX7" fmla="*/ 2873321 w 3366306"/>
                    <a:gd name="connsiteY7" fmla="*/ 2873325 h 2873325"/>
                    <a:gd name="connsiteX0" fmla="*/ 1 w 3366306"/>
                    <a:gd name="connsiteY0" fmla="*/ 1683154 h 2873325"/>
                    <a:gd name="connsiteX1" fmla="*/ 0 w 3366306"/>
                    <a:gd name="connsiteY1" fmla="*/ 1683151 h 2873325"/>
                    <a:gd name="connsiteX2" fmla="*/ 492986 w 3366306"/>
                    <a:gd name="connsiteY2" fmla="*/ 492983 h 2873325"/>
                    <a:gd name="connsiteX3" fmla="*/ 1683155 w 3366306"/>
                    <a:gd name="connsiteY3" fmla="*/ 1 h 2873325"/>
                    <a:gd name="connsiteX4" fmla="*/ 2873323 w 3366306"/>
                    <a:gd name="connsiteY4" fmla="*/ 492987 h 2873325"/>
                    <a:gd name="connsiteX5" fmla="*/ 3366305 w 3366306"/>
                    <a:gd name="connsiteY5" fmla="*/ 1683156 h 2873325"/>
                    <a:gd name="connsiteX6" fmla="*/ 2873321 w 3366306"/>
                    <a:gd name="connsiteY6" fmla="*/ 2873325 h 2873325"/>
                    <a:gd name="connsiteX0" fmla="*/ 1 w 3366306"/>
                    <a:gd name="connsiteY0" fmla="*/ 1683154 h 1683156"/>
                    <a:gd name="connsiteX1" fmla="*/ 0 w 3366306"/>
                    <a:gd name="connsiteY1" fmla="*/ 1683151 h 1683156"/>
                    <a:gd name="connsiteX2" fmla="*/ 492986 w 3366306"/>
                    <a:gd name="connsiteY2" fmla="*/ 492983 h 1683156"/>
                    <a:gd name="connsiteX3" fmla="*/ 1683155 w 3366306"/>
                    <a:gd name="connsiteY3" fmla="*/ 1 h 1683156"/>
                    <a:gd name="connsiteX4" fmla="*/ 2873323 w 3366306"/>
                    <a:gd name="connsiteY4" fmla="*/ 492987 h 1683156"/>
                    <a:gd name="connsiteX5" fmla="*/ 3366305 w 3366306"/>
                    <a:gd name="connsiteY5" fmla="*/ 1683156 h 16831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366306" h="1683156">
                      <a:moveTo>
                        <a:pt x="1" y="1683154"/>
                      </a:moveTo>
                      <a:cubicBezTo>
                        <a:pt x="1" y="1683153"/>
                        <a:pt x="0" y="1683152"/>
                        <a:pt x="0" y="1683151"/>
                      </a:cubicBezTo>
                      <a:cubicBezTo>
                        <a:pt x="1" y="1236751"/>
                        <a:pt x="177333" y="808635"/>
                        <a:pt x="492986" y="492983"/>
                      </a:cubicBezTo>
                      <a:cubicBezTo>
                        <a:pt x="808639" y="177331"/>
                        <a:pt x="1236756" y="0"/>
                        <a:pt x="1683155" y="1"/>
                      </a:cubicBezTo>
                      <a:cubicBezTo>
                        <a:pt x="2129555" y="2"/>
                        <a:pt x="2557671" y="177334"/>
                        <a:pt x="2873323" y="492987"/>
                      </a:cubicBezTo>
                      <a:cubicBezTo>
                        <a:pt x="3188975" y="808640"/>
                        <a:pt x="3366306" y="1236757"/>
                        <a:pt x="3366305" y="1683156"/>
                      </a:cubicBezTo>
                    </a:path>
                  </a:pathLst>
                </a:custGeom>
                <a:noFill/>
                <a:ln w="3810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en-US">
                    <a:solidFill>
                      <a:srgbClr val="FFFFFF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3" name="Group 89"/>
              <p:cNvGrpSpPr>
                <a:grpSpLocks/>
              </p:cNvGrpSpPr>
              <p:nvPr/>
            </p:nvGrpSpPr>
            <p:grpSpPr bwMode="auto">
              <a:xfrm>
                <a:off x="3619959" y="2196074"/>
                <a:ext cx="803885" cy="742940"/>
                <a:chOff x="2124950" y="1988918"/>
                <a:chExt cx="1018642" cy="941649"/>
              </a:xfrm>
            </p:grpSpPr>
            <p:cxnSp>
              <p:nvCxnSpPr>
                <p:cNvPr id="24" name="Straight Connector 23"/>
                <p:cNvCxnSpPr/>
                <p:nvPr/>
              </p:nvCxnSpPr>
              <p:spPr>
                <a:xfrm rot="16200000" flipH="1">
                  <a:off x="2457465" y="2550708"/>
                  <a:ext cx="532977" cy="226741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>
                  <a:off x="2610582" y="2397590"/>
                  <a:ext cx="533010" cy="229879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Arc 25"/>
                <p:cNvSpPr/>
                <p:nvPr/>
              </p:nvSpPr>
              <p:spPr>
                <a:xfrm rot="5008987">
                  <a:off x="2126312" y="1987556"/>
                  <a:ext cx="912702" cy="915425"/>
                </a:xfrm>
                <a:prstGeom prst="arc">
                  <a:avLst>
                    <a:gd name="adj1" fmla="val 17532809"/>
                    <a:gd name="adj2" fmla="val 20190446"/>
                  </a:avLst>
                </a:prstGeom>
                <a:ln w="28575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  <a:endParaRPr lang="en-US">
                    <a:cs typeface="Arial" charset="0"/>
                  </a:endParaRPr>
                </a:p>
              </p:txBody>
            </p:sp>
          </p:grpSp>
        </p:grpSp>
        <p:cxnSp>
          <p:nvCxnSpPr>
            <p:cNvPr id="12" name="Straight Arrow Connector 11"/>
            <p:cNvCxnSpPr/>
            <p:nvPr/>
          </p:nvCxnSpPr>
          <p:spPr bwMode="auto">
            <a:xfrm rot="10800000">
              <a:off x="496114" y="2850796"/>
              <a:ext cx="2166051" cy="392431"/>
            </a:xfrm>
            <a:prstGeom prst="straightConnector1">
              <a:avLst/>
            </a:prstGeom>
            <a:ln w="38100">
              <a:solidFill>
                <a:schemeClr val="tx1">
                  <a:lumMod val="95000"/>
                </a:schemeClr>
              </a:solidFill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 bwMode="auto">
            <a:xfrm rot="10800000">
              <a:off x="791249" y="2161438"/>
              <a:ext cx="1870916" cy="1081789"/>
            </a:xfrm>
            <a:prstGeom prst="straightConnector1">
              <a:avLst/>
            </a:prstGeom>
            <a:ln w="38100">
              <a:solidFill>
                <a:schemeClr val="tx1">
                  <a:lumMod val="95000"/>
                </a:schemeClr>
              </a:solidFill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 bwMode="auto">
            <a:xfrm rot="16200000" flipV="1">
              <a:off x="1237800" y="1846676"/>
              <a:ext cx="1870124" cy="988961"/>
            </a:xfrm>
            <a:prstGeom prst="straightConnector1">
              <a:avLst/>
            </a:prstGeom>
            <a:ln w="38100">
              <a:solidFill>
                <a:schemeClr val="tx1">
                  <a:lumMod val="95000"/>
                </a:schemeClr>
              </a:solidFill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 bwMode="auto">
            <a:xfrm rot="16200000" flipV="1">
              <a:off x="1577081" y="2189397"/>
              <a:ext cx="2111486" cy="58682"/>
            </a:xfrm>
            <a:prstGeom prst="straightConnector1">
              <a:avLst/>
            </a:prstGeom>
            <a:ln w="38100">
              <a:solidFill>
                <a:schemeClr val="tx1">
                  <a:lumMod val="95000"/>
                </a:schemeClr>
              </a:solidFill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 bwMode="auto">
            <a:xfrm rot="5400000" flipH="1" flipV="1">
              <a:off x="2170669" y="1864599"/>
              <a:ext cx="1870123" cy="887132"/>
            </a:xfrm>
            <a:prstGeom prst="straightConnector1">
              <a:avLst/>
            </a:prstGeom>
            <a:ln w="38100">
              <a:solidFill>
                <a:schemeClr val="tx1">
                  <a:lumMod val="95000"/>
                </a:schemeClr>
              </a:solidFill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 bwMode="auto">
            <a:xfrm flipV="1">
              <a:off x="2662165" y="2850796"/>
              <a:ext cx="2069398" cy="392431"/>
            </a:xfrm>
            <a:prstGeom prst="straightConnector1">
              <a:avLst/>
            </a:prstGeom>
            <a:ln w="38100">
              <a:solidFill>
                <a:schemeClr val="tx1">
                  <a:lumMod val="95000"/>
                </a:schemeClr>
              </a:solidFill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Freeform 17"/>
            <p:cNvSpPr/>
            <p:nvPr/>
          </p:nvSpPr>
          <p:spPr bwMode="auto">
            <a:xfrm>
              <a:off x="2115042" y="2784812"/>
              <a:ext cx="1056273" cy="529608"/>
            </a:xfrm>
            <a:custGeom>
              <a:avLst/>
              <a:gdLst>
                <a:gd name="connsiteX0" fmla="*/ 0 w 1219200"/>
                <a:gd name="connsiteY0" fmla="*/ 609600 h 1219200"/>
                <a:gd name="connsiteX1" fmla="*/ 178548 w 1219200"/>
                <a:gd name="connsiteY1" fmla="*/ 178548 h 1219200"/>
                <a:gd name="connsiteX2" fmla="*/ 609601 w 1219200"/>
                <a:gd name="connsiteY2" fmla="*/ 1 h 1219200"/>
                <a:gd name="connsiteX3" fmla="*/ 1040653 w 1219200"/>
                <a:gd name="connsiteY3" fmla="*/ 178549 h 1219200"/>
                <a:gd name="connsiteX4" fmla="*/ 1219200 w 1219200"/>
                <a:gd name="connsiteY4" fmla="*/ 609602 h 1219200"/>
                <a:gd name="connsiteX5" fmla="*/ 1040652 w 1219200"/>
                <a:gd name="connsiteY5" fmla="*/ 1040654 h 1219200"/>
                <a:gd name="connsiteX6" fmla="*/ 609599 w 1219200"/>
                <a:gd name="connsiteY6" fmla="*/ 1219202 h 1219200"/>
                <a:gd name="connsiteX7" fmla="*/ 178547 w 1219200"/>
                <a:gd name="connsiteY7" fmla="*/ 1040654 h 1219200"/>
                <a:gd name="connsiteX8" fmla="*/ 0 w 1219200"/>
                <a:gd name="connsiteY8" fmla="*/ 609601 h 1219200"/>
                <a:gd name="connsiteX9" fmla="*/ 0 w 1219200"/>
                <a:gd name="connsiteY9" fmla="*/ 609600 h 1219200"/>
                <a:gd name="connsiteX0" fmla="*/ 1 w 1219201"/>
                <a:gd name="connsiteY0" fmla="*/ 609599 h 1219201"/>
                <a:gd name="connsiteX1" fmla="*/ 178549 w 1219201"/>
                <a:gd name="connsiteY1" fmla="*/ 178547 h 1219201"/>
                <a:gd name="connsiteX2" fmla="*/ 609602 w 1219201"/>
                <a:gd name="connsiteY2" fmla="*/ 0 h 1219201"/>
                <a:gd name="connsiteX3" fmla="*/ 1040654 w 1219201"/>
                <a:gd name="connsiteY3" fmla="*/ 178548 h 1219201"/>
                <a:gd name="connsiteX4" fmla="*/ 1219201 w 1219201"/>
                <a:gd name="connsiteY4" fmla="*/ 609601 h 1219201"/>
                <a:gd name="connsiteX5" fmla="*/ 1040653 w 1219201"/>
                <a:gd name="connsiteY5" fmla="*/ 1040653 h 1219201"/>
                <a:gd name="connsiteX6" fmla="*/ 609600 w 1219201"/>
                <a:gd name="connsiteY6" fmla="*/ 1219201 h 1219201"/>
                <a:gd name="connsiteX7" fmla="*/ 178548 w 1219201"/>
                <a:gd name="connsiteY7" fmla="*/ 1040653 h 1219201"/>
                <a:gd name="connsiteX8" fmla="*/ 1 w 1219201"/>
                <a:gd name="connsiteY8" fmla="*/ 609600 h 1219201"/>
                <a:gd name="connsiteX9" fmla="*/ 1 w 1219201"/>
                <a:gd name="connsiteY9" fmla="*/ 609599 h 1219201"/>
                <a:gd name="connsiteX0" fmla="*/ 609600 w 1219201"/>
                <a:gd name="connsiteY0" fmla="*/ 1219201 h 1310641"/>
                <a:gd name="connsiteX1" fmla="*/ 178548 w 1219201"/>
                <a:gd name="connsiteY1" fmla="*/ 1040653 h 1310641"/>
                <a:gd name="connsiteX2" fmla="*/ 1 w 1219201"/>
                <a:gd name="connsiteY2" fmla="*/ 609600 h 1310641"/>
                <a:gd name="connsiteX3" fmla="*/ 1 w 1219201"/>
                <a:gd name="connsiteY3" fmla="*/ 609599 h 1310641"/>
                <a:gd name="connsiteX4" fmla="*/ 178549 w 1219201"/>
                <a:gd name="connsiteY4" fmla="*/ 178547 h 1310641"/>
                <a:gd name="connsiteX5" fmla="*/ 609602 w 1219201"/>
                <a:gd name="connsiteY5" fmla="*/ 0 h 1310641"/>
                <a:gd name="connsiteX6" fmla="*/ 1040654 w 1219201"/>
                <a:gd name="connsiteY6" fmla="*/ 178548 h 1310641"/>
                <a:gd name="connsiteX7" fmla="*/ 1219201 w 1219201"/>
                <a:gd name="connsiteY7" fmla="*/ 609601 h 1310641"/>
                <a:gd name="connsiteX8" fmla="*/ 1040653 w 1219201"/>
                <a:gd name="connsiteY8" fmla="*/ 1040653 h 1310641"/>
                <a:gd name="connsiteX9" fmla="*/ 701040 w 1219201"/>
                <a:gd name="connsiteY9" fmla="*/ 1310641 h 1310641"/>
                <a:gd name="connsiteX0" fmla="*/ 609600 w 1219201"/>
                <a:gd name="connsiteY0" fmla="*/ 1219201 h 1219201"/>
                <a:gd name="connsiteX1" fmla="*/ 178548 w 1219201"/>
                <a:gd name="connsiteY1" fmla="*/ 1040653 h 1219201"/>
                <a:gd name="connsiteX2" fmla="*/ 1 w 1219201"/>
                <a:gd name="connsiteY2" fmla="*/ 609600 h 1219201"/>
                <a:gd name="connsiteX3" fmla="*/ 1 w 1219201"/>
                <a:gd name="connsiteY3" fmla="*/ 609599 h 1219201"/>
                <a:gd name="connsiteX4" fmla="*/ 178549 w 1219201"/>
                <a:gd name="connsiteY4" fmla="*/ 178547 h 1219201"/>
                <a:gd name="connsiteX5" fmla="*/ 609602 w 1219201"/>
                <a:gd name="connsiteY5" fmla="*/ 0 h 1219201"/>
                <a:gd name="connsiteX6" fmla="*/ 1040654 w 1219201"/>
                <a:gd name="connsiteY6" fmla="*/ 178548 h 1219201"/>
                <a:gd name="connsiteX7" fmla="*/ 1219201 w 1219201"/>
                <a:gd name="connsiteY7" fmla="*/ 609601 h 1219201"/>
                <a:gd name="connsiteX8" fmla="*/ 1040653 w 1219201"/>
                <a:gd name="connsiteY8" fmla="*/ 1040653 h 1219201"/>
                <a:gd name="connsiteX0" fmla="*/ 178548 w 1219201"/>
                <a:gd name="connsiteY0" fmla="*/ 1040653 h 1040653"/>
                <a:gd name="connsiteX1" fmla="*/ 1 w 1219201"/>
                <a:gd name="connsiteY1" fmla="*/ 609600 h 1040653"/>
                <a:gd name="connsiteX2" fmla="*/ 1 w 1219201"/>
                <a:gd name="connsiteY2" fmla="*/ 609599 h 1040653"/>
                <a:gd name="connsiteX3" fmla="*/ 178549 w 1219201"/>
                <a:gd name="connsiteY3" fmla="*/ 178547 h 1040653"/>
                <a:gd name="connsiteX4" fmla="*/ 609602 w 1219201"/>
                <a:gd name="connsiteY4" fmla="*/ 0 h 1040653"/>
                <a:gd name="connsiteX5" fmla="*/ 1040654 w 1219201"/>
                <a:gd name="connsiteY5" fmla="*/ 178548 h 1040653"/>
                <a:gd name="connsiteX6" fmla="*/ 1219201 w 1219201"/>
                <a:gd name="connsiteY6" fmla="*/ 609601 h 1040653"/>
                <a:gd name="connsiteX7" fmla="*/ 1040653 w 1219201"/>
                <a:gd name="connsiteY7" fmla="*/ 1040653 h 1040653"/>
                <a:gd name="connsiteX0" fmla="*/ 0 w 1219200"/>
                <a:gd name="connsiteY0" fmla="*/ 609600 h 1040653"/>
                <a:gd name="connsiteX1" fmla="*/ 0 w 1219200"/>
                <a:gd name="connsiteY1" fmla="*/ 609599 h 1040653"/>
                <a:gd name="connsiteX2" fmla="*/ 178548 w 1219200"/>
                <a:gd name="connsiteY2" fmla="*/ 178547 h 1040653"/>
                <a:gd name="connsiteX3" fmla="*/ 609601 w 1219200"/>
                <a:gd name="connsiteY3" fmla="*/ 0 h 1040653"/>
                <a:gd name="connsiteX4" fmla="*/ 1040653 w 1219200"/>
                <a:gd name="connsiteY4" fmla="*/ 178548 h 1040653"/>
                <a:gd name="connsiteX5" fmla="*/ 1219200 w 1219200"/>
                <a:gd name="connsiteY5" fmla="*/ 609601 h 1040653"/>
                <a:gd name="connsiteX6" fmla="*/ 1040652 w 1219200"/>
                <a:gd name="connsiteY6" fmla="*/ 1040653 h 1040653"/>
                <a:gd name="connsiteX0" fmla="*/ 0 w 1219200"/>
                <a:gd name="connsiteY0" fmla="*/ 609600 h 609601"/>
                <a:gd name="connsiteX1" fmla="*/ 0 w 1219200"/>
                <a:gd name="connsiteY1" fmla="*/ 609599 h 609601"/>
                <a:gd name="connsiteX2" fmla="*/ 178548 w 1219200"/>
                <a:gd name="connsiteY2" fmla="*/ 178547 h 609601"/>
                <a:gd name="connsiteX3" fmla="*/ 609601 w 1219200"/>
                <a:gd name="connsiteY3" fmla="*/ 0 h 609601"/>
                <a:gd name="connsiteX4" fmla="*/ 1040653 w 1219200"/>
                <a:gd name="connsiteY4" fmla="*/ 178548 h 609601"/>
                <a:gd name="connsiteX5" fmla="*/ 1219200 w 1219200"/>
                <a:gd name="connsiteY5" fmla="*/ 609601 h 609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200" h="609601">
                  <a:moveTo>
                    <a:pt x="0" y="609600"/>
                  </a:moveTo>
                  <a:lnTo>
                    <a:pt x="0" y="609599"/>
                  </a:lnTo>
                  <a:cubicBezTo>
                    <a:pt x="0" y="447923"/>
                    <a:pt x="64226" y="292869"/>
                    <a:pt x="178548" y="178547"/>
                  </a:cubicBezTo>
                  <a:cubicBezTo>
                    <a:pt x="292870" y="64225"/>
                    <a:pt x="447925" y="0"/>
                    <a:pt x="609601" y="0"/>
                  </a:cubicBezTo>
                  <a:cubicBezTo>
                    <a:pt x="771277" y="0"/>
                    <a:pt x="926331" y="64226"/>
                    <a:pt x="1040653" y="178548"/>
                  </a:cubicBezTo>
                  <a:cubicBezTo>
                    <a:pt x="1154975" y="292870"/>
                    <a:pt x="1219200" y="447925"/>
                    <a:pt x="1219200" y="609601"/>
                  </a:cubicBez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9" name="Freeform 18"/>
            <p:cNvSpPr/>
            <p:nvPr/>
          </p:nvSpPr>
          <p:spPr bwMode="auto">
            <a:xfrm rot="3118296">
              <a:off x="3305746" y="1673242"/>
              <a:ext cx="635529" cy="1629284"/>
            </a:xfrm>
            <a:custGeom>
              <a:avLst/>
              <a:gdLst>
                <a:gd name="connsiteX0" fmla="*/ 0 w 457200"/>
                <a:gd name="connsiteY0" fmla="*/ 685800 h 1371600"/>
                <a:gd name="connsiteX1" fmla="*/ 11731 w 457200"/>
                <a:gd name="connsiteY1" fmla="*/ 468931 h 1371600"/>
                <a:gd name="connsiteX2" fmla="*/ 228601 w 457200"/>
                <a:gd name="connsiteY2" fmla="*/ 1 h 1371600"/>
                <a:gd name="connsiteX3" fmla="*/ 445469 w 457200"/>
                <a:gd name="connsiteY3" fmla="*/ 468933 h 1371600"/>
                <a:gd name="connsiteX4" fmla="*/ 457200 w 457200"/>
                <a:gd name="connsiteY4" fmla="*/ 685802 h 1371600"/>
                <a:gd name="connsiteX5" fmla="*/ 445469 w 457200"/>
                <a:gd name="connsiteY5" fmla="*/ 902671 h 1371600"/>
                <a:gd name="connsiteX6" fmla="*/ 228600 w 457200"/>
                <a:gd name="connsiteY6" fmla="*/ 1371602 h 1371600"/>
                <a:gd name="connsiteX7" fmla="*/ 11731 w 457200"/>
                <a:gd name="connsiteY7" fmla="*/ 902671 h 1371600"/>
                <a:gd name="connsiteX8" fmla="*/ 0 w 457200"/>
                <a:gd name="connsiteY8" fmla="*/ 685802 h 1371600"/>
                <a:gd name="connsiteX9" fmla="*/ 0 w 457200"/>
                <a:gd name="connsiteY9" fmla="*/ 685800 h 1371600"/>
                <a:gd name="connsiteX0" fmla="*/ 0 w 457200"/>
                <a:gd name="connsiteY0" fmla="*/ 685801 h 1416887"/>
                <a:gd name="connsiteX1" fmla="*/ 11731 w 457200"/>
                <a:gd name="connsiteY1" fmla="*/ 468932 h 1416887"/>
                <a:gd name="connsiteX2" fmla="*/ 228601 w 457200"/>
                <a:gd name="connsiteY2" fmla="*/ 2 h 1416887"/>
                <a:gd name="connsiteX3" fmla="*/ 445469 w 457200"/>
                <a:gd name="connsiteY3" fmla="*/ 468934 h 1416887"/>
                <a:gd name="connsiteX4" fmla="*/ 457200 w 457200"/>
                <a:gd name="connsiteY4" fmla="*/ 685803 h 1416887"/>
                <a:gd name="connsiteX5" fmla="*/ 445469 w 457200"/>
                <a:gd name="connsiteY5" fmla="*/ 902672 h 1416887"/>
                <a:gd name="connsiteX6" fmla="*/ 387296 w 457200"/>
                <a:gd name="connsiteY6" fmla="*/ 1174378 h 1416887"/>
                <a:gd name="connsiteX7" fmla="*/ 228600 w 457200"/>
                <a:gd name="connsiteY7" fmla="*/ 1371603 h 1416887"/>
                <a:gd name="connsiteX8" fmla="*/ 11731 w 457200"/>
                <a:gd name="connsiteY8" fmla="*/ 902672 h 1416887"/>
                <a:gd name="connsiteX9" fmla="*/ 0 w 457200"/>
                <a:gd name="connsiteY9" fmla="*/ 685803 h 1416887"/>
                <a:gd name="connsiteX10" fmla="*/ 0 w 457200"/>
                <a:gd name="connsiteY10" fmla="*/ 685801 h 1416887"/>
                <a:gd name="connsiteX0" fmla="*/ 0 w 457200"/>
                <a:gd name="connsiteY0" fmla="*/ 685801 h 1376960"/>
                <a:gd name="connsiteX1" fmla="*/ 11731 w 457200"/>
                <a:gd name="connsiteY1" fmla="*/ 468932 h 1376960"/>
                <a:gd name="connsiteX2" fmla="*/ 228601 w 457200"/>
                <a:gd name="connsiteY2" fmla="*/ 2 h 1376960"/>
                <a:gd name="connsiteX3" fmla="*/ 445469 w 457200"/>
                <a:gd name="connsiteY3" fmla="*/ 468934 h 1376960"/>
                <a:gd name="connsiteX4" fmla="*/ 457200 w 457200"/>
                <a:gd name="connsiteY4" fmla="*/ 685803 h 1376960"/>
                <a:gd name="connsiteX5" fmla="*/ 445469 w 457200"/>
                <a:gd name="connsiteY5" fmla="*/ 902672 h 1376960"/>
                <a:gd name="connsiteX6" fmla="*/ 387296 w 457200"/>
                <a:gd name="connsiteY6" fmla="*/ 1174378 h 1376960"/>
                <a:gd name="connsiteX7" fmla="*/ 228600 w 457200"/>
                <a:gd name="connsiteY7" fmla="*/ 1371603 h 1376960"/>
                <a:gd name="connsiteX8" fmla="*/ 92149 w 457200"/>
                <a:gd name="connsiteY8" fmla="*/ 1206522 h 1376960"/>
                <a:gd name="connsiteX9" fmla="*/ 11731 w 457200"/>
                <a:gd name="connsiteY9" fmla="*/ 902672 h 1376960"/>
                <a:gd name="connsiteX10" fmla="*/ 0 w 457200"/>
                <a:gd name="connsiteY10" fmla="*/ 685803 h 1376960"/>
                <a:gd name="connsiteX11" fmla="*/ 0 w 457200"/>
                <a:gd name="connsiteY11" fmla="*/ 685801 h 1376960"/>
                <a:gd name="connsiteX0" fmla="*/ 228600 w 457200"/>
                <a:gd name="connsiteY0" fmla="*/ 1371603 h 1463043"/>
                <a:gd name="connsiteX1" fmla="*/ 92149 w 457200"/>
                <a:gd name="connsiteY1" fmla="*/ 1206522 h 1463043"/>
                <a:gd name="connsiteX2" fmla="*/ 11731 w 457200"/>
                <a:gd name="connsiteY2" fmla="*/ 902672 h 1463043"/>
                <a:gd name="connsiteX3" fmla="*/ 0 w 457200"/>
                <a:gd name="connsiteY3" fmla="*/ 685803 h 1463043"/>
                <a:gd name="connsiteX4" fmla="*/ 0 w 457200"/>
                <a:gd name="connsiteY4" fmla="*/ 685801 h 1463043"/>
                <a:gd name="connsiteX5" fmla="*/ 11731 w 457200"/>
                <a:gd name="connsiteY5" fmla="*/ 468932 h 1463043"/>
                <a:gd name="connsiteX6" fmla="*/ 228601 w 457200"/>
                <a:gd name="connsiteY6" fmla="*/ 2 h 1463043"/>
                <a:gd name="connsiteX7" fmla="*/ 445469 w 457200"/>
                <a:gd name="connsiteY7" fmla="*/ 468934 h 1463043"/>
                <a:gd name="connsiteX8" fmla="*/ 457200 w 457200"/>
                <a:gd name="connsiteY8" fmla="*/ 685803 h 1463043"/>
                <a:gd name="connsiteX9" fmla="*/ 445469 w 457200"/>
                <a:gd name="connsiteY9" fmla="*/ 902672 h 1463043"/>
                <a:gd name="connsiteX10" fmla="*/ 387296 w 457200"/>
                <a:gd name="connsiteY10" fmla="*/ 1174378 h 1463043"/>
                <a:gd name="connsiteX11" fmla="*/ 320040 w 457200"/>
                <a:gd name="connsiteY11" fmla="*/ 1463043 h 1463043"/>
                <a:gd name="connsiteX0" fmla="*/ 228600 w 457200"/>
                <a:gd name="connsiteY0" fmla="*/ 1371603 h 1376960"/>
                <a:gd name="connsiteX1" fmla="*/ 92149 w 457200"/>
                <a:gd name="connsiteY1" fmla="*/ 1206522 h 1376960"/>
                <a:gd name="connsiteX2" fmla="*/ 11731 w 457200"/>
                <a:gd name="connsiteY2" fmla="*/ 902672 h 1376960"/>
                <a:gd name="connsiteX3" fmla="*/ 0 w 457200"/>
                <a:gd name="connsiteY3" fmla="*/ 685803 h 1376960"/>
                <a:gd name="connsiteX4" fmla="*/ 0 w 457200"/>
                <a:gd name="connsiteY4" fmla="*/ 685801 h 1376960"/>
                <a:gd name="connsiteX5" fmla="*/ 11731 w 457200"/>
                <a:gd name="connsiteY5" fmla="*/ 468932 h 1376960"/>
                <a:gd name="connsiteX6" fmla="*/ 228601 w 457200"/>
                <a:gd name="connsiteY6" fmla="*/ 2 h 1376960"/>
                <a:gd name="connsiteX7" fmla="*/ 445469 w 457200"/>
                <a:gd name="connsiteY7" fmla="*/ 468934 h 1376960"/>
                <a:gd name="connsiteX8" fmla="*/ 457200 w 457200"/>
                <a:gd name="connsiteY8" fmla="*/ 685803 h 1376960"/>
                <a:gd name="connsiteX9" fmla="*/ 445469 w 457200"/>
                <a:gd name="connsiteY9" fmla="*/ 902672 h 1376960"/>
                <a:gd name="connsiteX10" fmla="*/ 387296 w 457200"/>
                <a:gd name="connsiteY10" fmla="*/ 1174378 h 1376960"/>
                <a:gd name="connsiteX0" fmla="*/ 92149 w 457200"/>
                <a:gd name="connsiteY0" fmla="*/ 1206522 h 1206522"/>
                <a:gd name="connsiteX1" fmla="*/ 11731 w 457200"/>
                <a:gd name="connsiteY1" fmla="*/ 902672 h 1206522"/>
                <a:gd name="connsiteX2" fmla="*/ 0 w 457200"/>
                <a:gd name="connsiteY2" fmla="*/ 685803 h 1206522"/>
                <a:gd name="connsiteX3" fmla="*/ 0 w 457200"/>
                <a:gd name="connsiteY3" fmla="*/ 685801 h 1206522"/>
                <a:gd name="connsiteX4" fmla="*/ 11731 w 457200"/>
                <a:gd name="connsiteY4" fmla="*/ 468932 h 1206522"/>
                <a:gd name="connsiteX5" fmla="*/ 228601 w 457200"/>
                <a:gd name="connsiteY5" fmla="*/ 2 h 1206522"/>
                <a:gd name="connsiteX6" fmla="*/ 445469 w 457200"/>
                <a:gd name="connsiteY6" fmla="*/ 468934 h 1206522"/>
                <a:gd name="connsiteX7" fmla="*/ 457200 w 457200"/>
                <a:gd name="connsiteY7" fmla="*/ 685803 h 1206522"/>
                <a:gd name="connsiteX8" fmla="*/ 445469 w 457200"/>
                <a:gd name="connsiteY8" fmla="*/ 902672 h 1206522"/>
                <a:gd name="connsiteX9" fmla="*/ 387296 w 457200"/>
                <a:gd name="connsiteY9" fmla="*/ 1174378 h 120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7200" h="1206522">
                  <a:moveTo>
                    <a:pt x="92149" y="1206522"/>
                  </a:moveTo>
                  <a:cubicBezTo>
                    <a:pt x="56004" y="1128367"/>
                    <a:pt x="27089" y="989459"/>
                    <a:pt x="11731" y="902672"/>
                  </a:cubicBezTo>
                  <a:cubicBezTo>
                    <a:pt x="3961" y="832743"/>
                    <a:pt x="0" y="759514"/>
                    <a:pt x="0" y="685803"/>
                  </a:cubicBezTo>
                  <a:lnTo>
                    <a:pt x="0" y="685801"/>
                  </a:lnTo>
                  <a:cubicBezTo>
                    <a:pt x="0" y="612090"/>
                    <a:pt x="3961" y="538860"/>
                    <a:pt x="11731" y="468932"/>
                  </a:cubicBezTo>
                  <a:cubicBezTo>
                    <a:pt x="42847" y="188890"/>
                    <a:pt x="130204" y="0"/>
                    <a:pt x="228601" y="2"/>
                  </a:cubicBezTo>
                  <a:cubicBezTo>
                    <a:pt x="326997" y="3"/>
                    <a:pt x="414354" y="188893"/>
                    <a:pt x="445469" y="468934"/>
                  </a:cubicBezTo>
                  <a:cubicBezTo>
                    <a:pt x="453239" y="538863"/>
                    <a:pt x="457200" y="612092"/>
                    <a:pt x="457200" y="685803"/>
                  </a:cubicBezTo>
                  <a:cubicBezTo>
                    <a:pt x="457200" y="759514"/>
                    <a:pt x="457120" y="821243"/>
                    <a:pt x="445469" y="902672"/>
                  </a:cubicBezTo>
                  <a:cubicBezTo>
                    <a:pt x="433818" y="984101"/>
                    <a:pt x="423441" y="1096223"/>
                    <a:pt x="387296" y="1174378"/>
                  </a:cubicBez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cxnSp>
          <p:nvCxnSpPr>
            <p:cNvPr id="20" name="Straight Arrow Connector 19"/>
            <p:cNvCxnSpPr/>
            <p:nvPr/>
          </p:nvCxnSpPr>
          <p:spPr bwMode="auto">
            <a:xfrm flipV="1">
              <a:off x="2662165" y="1920075"/>
              <a:ext cx="1591314" cy="1258905"/>
            </a:xfrm>
            <a:prstGeom prst="straightConnector1">
              <a:avLst/>
            </a:prstGeom>
            <a:ln w="38100">
              <a:solidFill>
                <a:schemeClr val="tx1">
                  <a:lumMod val="95000"/>
                </a:schemeClr>
              </a:solidFill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Freeform 20"/>
            <p:cNvSpPr/>
            <p:nvPr/>
          </p:nvSpPr>
          <p:spPr bwMode="auto">
            <a:xfrm rot="19037191">
              <a:off x="2912425" y="2800440"/>
              <a:ext cx="120816" cy="418477"/>
            </a:xfrm>
            <a:custGeom>
              <a:avLst/>
              <a:gdLst>
                <a:gd name="connsiteX0" fmla="*/ 0 w 173453"/>
                <a:gd name="connsiteY0" fmla="*/ 150827 h 301653"/>
                <a:gd name="connsiteX1" fmla="*/ 11543 w 173453"/>
                <a:gd name="connsiteY1" fmla="*/ 75643 h 301653"/>
                <a:gd name="connsiteX2" fmla="*/ 86727 w 173453"/>
                <a:gd name="connsiteY2" fmla="*/ 0 h 301653"/>
                <a:gd name="connsiteX3" fmla="*/ 161911 w 173453"/>
                <a:gd name="connsiteY3" fmla="*/ 75643 h 301653"/>
                <a:gd name="connsiteX4" fmla="*/ 173454 w 173453"/>
                <a:gd name="connsiteY4" fmla="*/ 150827 h 301653"/>
                <a:gd name="connsiteX5" fmla="*/ 161911 w 173453"/>
                <a:gd name="connsiteY5" fmla="*/ 226011 h 301653"/>
                <a:gd name="connsiteX6" fmla="*/ 86727 w 173453"/>
                <a:gd name="connsiteY6" fmla="*/ 301654 h 301653"/>
                <a:gd name="connsiteX7" fmla="*/ 11543 w 173453"/>
                <a:gd name="connsiteY7" fmla="*/ 226011 h 301653"/>
                <a:gd name="connsiteX8" fmla="*/ 0 w 173453"/>
                <a:gd name="connsiteY8" fmla="*/ 150827 h 301653"/>
                <a:gd name="connsiteX0" fmla="*/ 173454 w 264894"/>
                <a:gd name="connsiteY0" fmla="*/ 150827 h 301654"/>
                <a:gd name="connsiteX1" fmla="*/ 161911 w 264894"/>
                <a:gd name="connsiteY1" fmla="*/ 226011 h 301654"/>
                <a:gd name="connsiteX2" fmla="*/ 86727 w 264894"/>
                <a:gd name="connsiteY2" fmla="*/ 301654 h 301654"/>
                <a:gd name="connsiteX3" fmla="*/ 11543 w 264894"/>
                <a:gd name="connsiteY3" fmla="*/ 226011 h 301654"/>
                <a:gd name="connsiteX4" fmla="*/ 0 w 264894"/>
                <a:gd name="connsiteY4" fmla="*/ 150827 h 301654"/>
                <a:gd name="connsiteX5" fmla="*/ 11543 w 264894"/>
                <a:gd name="connsiteY5" fmla="*/ 75643 h 301654"/>
                <a:gd name="connsiteX6" fmla="*/ 86727 w 264894"/>
                <a:gd name="connsiteY6" fmla="*/ 0 h 301654"/>
                <a:gd name="connsiteX7" fmla="*/ 161911 w 264894"/>
                <a:gd name="connsiteY7" fmla="*/ 75643 h 301654"/>
                <a:gd name="connsiteX8" fmla="*/ 264894 w 264894"/>
                <a:gd name="connsiteY8" fmla="*/ 242267 h 301654"/>
                <a:gd name="connsiteX0" fmla="*/ 173454 w 173454"/>
                <a:gd name="connsiteY0" fmla="*/ 150827 h 301654"/>
                <a:gd name="connsiteX1" fmla="*/ 161911 w 173454"/>
                <a:gd name="connsiteY1" fmla="*/ 226011 h 301654"/>
                <a:gd name="connsiteX2" fmla="*/ 86727 w 173454"/>
                <a:gd name="connsiteY2" fmla="*/ 301654 h 301654"/>
                <a:gd name="connsiteX3" fmla="*/ 11543 w 173454"/>
                <a:gd name="connsiteY3" fmla="*/ 226011 h 301654"/>
                <a:gd name="connsiteX4" fmla="*/ 0 w 173454"/>
                <a:gd name="connsiteY4" fmla="*/ 150827 h 301654"/>
                <a:gd name="connsiteX5" fmla="*/ 11543 w 173454"/>
                <a:gd name="connsiteY5" fmla="*/ 75643 h 301654"/>
                <a:gd name="connsiteX6" fmla="*/ 86727 w 173454"/>
                <a:gd name="connsiteY6" fmla="*/ 0 h 301654"/>
                <a:gd name="connsiteX7" fmla="*/ 161911 w 173454"/>
                <a:gd name="connsiteY7" fmla="*/ 75643 h 301654"/>
                <a:gd name="connsiteX0" fmla="*/ 173454 w 173454"/>
                <a:gd name="connsiteY0" fmla="*/ 150827 h 301654"/>
                <a:gd name="connsiteX1" fmla="*/ 161911 w 173454"/>
                <a:gd name="connsiteY1" fmla="*/ 226011 h 301654"/>
                <a:gd name="connsiteX2" fmla="*/ 86727 w 173454"/>
                <a:gd name="connsiteY2" fmla="*/ 301654 h 301654"/>
                <a:gd name="connsiteX3" fmla="*/ 11543 w 173454"/>
                <a:gd name="connsiteY3" fmla="*/ 226011 h 301654"/>
                <a:gd name="connsiteX4" fmla="*/ 0 w 173454"/>
                <a:gd name="connsiteY4" fmla="*/ 150827 h 301654"/>
                <a:gd name="connsiteX5" fmla="*/ 11543 w 173454"/>
                <a:gd name="connsiteY5" fmla="*/ 75643 h 301654"/>
                <a:gd name="connsiteX6" fmla="*/ 86727 w 173454"/>
                <a:gd name="connsiteY6" fmla="*/ 0 h 301654"/>
                <a:gd name="connsiteX0" fmla="*/ 161911 w 161911"/>
                <a:gd name="connsiteY0" fmla="*/ 226011 h 301654"/>
                <a:gd name="connsiteX1" fmla="*/ 86727 w 161911"/>
                <a:gd name="connsiteY1" fmla="*/ 301654 h 301654"/>
                <a:gd name="connsiteX2" fmla="*/ 11543 w 161911"/>
                <a:gd name="connsiteY2" fmla="*/ 226011 h 301654"/>
                <a:gd name="connsiteX3" fmla="*/ 0 w 161911"/>
                <a:gd name="connsiteY3" fmla="*/ 150827 h 301654"/>
                <a:gd name="connsiteX4" fmla="*/ 11543 w 161911"/>
                <a:gd name="connsiteY4" fmla="*/ 75643 h 301654"/>
                <a:gd name="connsiteX5" fmla="*/ 86727 w 161911"/>
                <a:gd name="connsiteY5" fmla="*/ 0 h 301654"/>
                <a:gd name="connsiteX0" fmla="*/ 86727 w 86727"/>
                <a:gd name="connsiteY0" fmla="*/ 301654 h 301654"/>
                <a:gd name="connsiteX1" fmla="*/ 11543 w 86727"/>
                <a:gd name="connsiteY1" fmla="*/ 226011 h 301654"/>
                <a:gd name="connsiteX2" fmla="*/ 0 w 86727"/>
                <a:gd name="connsiteY2" fmla="*/ 150827 h 301654"/>
                <a:gd name="connsiteX3" fmla="*/ 11543 w 86727"/>
                <a:gd name="connsiteY3" fmla="*/ 75643 h 301654"/>
                <a:gd name="connsiteX4" fmla="*/ 86727 w 86727"/>
                <a:gd name="connsiteY4" fmla="*/ 0 h 30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727" h="301654">
                  <a:moveTo>
                    <a:pt x="86727" y="301654"/>
                  </a:moveTo>
                  <a:cubicBezTo>
                    <a:pt x="55688" y="301654"/>
                    <a:pt x="27015" y="272806"/>
                    <a:pt x="11543" y="226011"/>
                  </a:cubicBezTo>
                  <a:cubicBezTo>
                    <a:pt x="3980" y="203137"/>
                    <a:pt x="0" y="177213"/>
                    <a:pt x="0" y="150827"/>
                  </a:cubicBezTo>
                  <a:cubicBezTo>
                    <a:pt x="0" y="124441"/>
                    <a:pt x="3980" y="98517"/>
                    <a:pt x="11543" y="75643"/>
                  </a:cubicBezTo>
                  <a:cubicBezTo>
                    <a:pt x="27015" y="28848"/>
                    <a:pt x="55688" y="0"/>
                    <a:pt x="86727" y="0"/>
                  </a:cubicBez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</p:grpSp>
      <p:pic>
        <p:nvPicPr>
          <p:cNvPr id="38917" name="Picture 5" descr="C:\Users\buronc\Desktop\newPinkMirrorNoneDiffuseHdrSho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37918" y="1000108"/>
            <a:ext cx="1463040" cy="1463040"/>
          </a:xfrm>
          <a:prstGeom prst="ellipse">
            <a:avLst/>
          </a:prstGeom>
          <a:ln w="38100">
            <a:solidFill>
              <a:srgbClr val="2A2A2A"/>
            </a:solidFill>
          </a:ln>
          <a:effectLst>
            <a:softEdge rad="112500"/>
          </a:effectLst>
        </p:spPr>
      </p:pic>
      <p:pic>
        <p:nvPicPr>
          <p:cNvPr id="38919" name="Picture 7" descr="C:\Users\buronc\Desktop\newPinkMirrorNoneSpecularHdrShop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72396" y="1000108"/>
            <a:ext cx="1463040" cy="1463040"/>
          </a:xfrm>
          <a:prstGeom prst="ellipse">
            <a:avLst/>
          </a:prstGeom>
          <a:ln w="38100">
            <a:solidFill>
              <a:schemeClr val="tx1"/>
            </a:solidFill>
          </a:ln>
          <a:effectLst>
            <a:softEdge rad="112500"/>
          </a:effectLst>
        </p:spPr>
      </p:pic>
      <p:pic>
        <p:nvPicPr>
          <p:cNvPr id="38920" name="Picture 8" descr="C:\Users\buronc\Desktop\newPinkMirrorNone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84629" y="1071546"/>
            <a:ext cx="1373255" cy="1371600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fr-FR" dirty="0" smtClean="0"/>
          </a:p>
          <a:p>
            <a:pPr lvl="1"/>
            <a:r>
              <a:rPr lang="fr-FR" sz="2800" dirty="0" err="1" smtClean="0">
                <a:solidFill>
                  <a:schemeClr val="tx1"/>
                </a:solidFill>
              </a:rPr>
              <a:t>Classical</a:t>
            </a:r>
            <a:r>
              <a:rPr lang="fr-FR" sz="2800" dirty="0" smtClean="0">
                <a:solidFill>
                  <a:schemeClr val="tx1"/>
                </a:solidFill>
              </a:rPr>
              <a:t> </a:t>
            </a:r>
            <a:r>
              <a:rPr lang="fr-FR" sz="2800" dirty="0" err="1" smtClean="0">
                <a:solidFill>
                  <a:schemeClr val="tx1"/>
                </a:solidFill>
              </a:rPr>
              <a:t>environment</a:t>
            </a:r>
            <a:r>
              <a:rPr lang="fr-FR" sz="2800" dirty="0" smtClean="0">
                <a:solidFill>
                  <a:schemeClr val="tx1"/>
                </a:solidFill>
              </a:rPr>
              <a:t> </a:t>
            </a:r>
            <a:r>
              <a:rPr lang="fr-FR" sz="2800" dirty="0" err="1" smtClean="0">
                <a:solidFill>
                  <a:schemeClr val="tx1"/>
                </a:solidFill>
              </a:rPr>
              <a:t>map</a:t>
            </a:r>
            <a:endParaRPr lang="fr-FR" sz="2800" dirty="0" smtClean="0">
              <a:solidFill>
                <a:schemeClr val="tx1"/>
              </a:solidFill>
            </a:endParaRPr>
          </a:p>
          <a:p>
            <a:pPr lvl="1"/>
            <a:r>
              <a:rPr lang="fr-FR" sz="2800" dirty="0" smtClean="0">
                <a:solidFill>
                  <a:srgbClr val="FF0000"/>
                </a:solidFill>
              </a:rPr>
              <a:t>Our solution</a:t>
            </a:r>
          </a:p>
          <a:p>
            <a:pPr lvl="2"/>
            <a:r>
              <a:rPr lang="fr-FR" sz="2400" dirty="0" err="1" smtClean="0"/>
              <a:t>Angular</a:t>
            </a:r>
            <a:r>
              <a:rPr lang="fr-FR" sz="2400" dirty="0" smtClean="0"/>
              <a:t> </a:t>
            </a:r>
            <a:r>
              <a:rPr lang="fr-FR" sz="2400" dirty="0" err="1" smtClean="0"/>
              <a:t>mapping</a:t>
            </a:r>
            <a:endParaRPr lang="fr-FR" sz="2400" dirty="0" smtClean="0"/>
          </a:p>
          <a:p>
            <a:pPr lvl="2"/>
            <a:r>
              <a:rPr lang="fr-FR" sz="2400" dirty="0" err="1" smtClean="0"/>
              <a:t>Filtering</a:t>
            </a:r>
            <a:endParaRPr lang="fr-FR" sz="2400" dirty="0" smtClean="0"/>
          </a:p>
          <a:p>
            <a:pPr lvl="2"/>
            <a:r>
              <a:rPr lang="fr-FR" sz="2400" dirty="0" smtClean="0"/>
              <a:t>Extrapolation</a:t>
            </a:r>
          </a:p>
          <a:p>
            <a:pPr lvl="1"/>
            <a:r>
              <a:rPr lang="fr-FR" sz="2800" dirty="0" err="1" smtClean="0"/>
              <a:t>Results</a:t>
            </a:r>
            <a:endParaRPr lang="fr-FR" sz="2800" dirty="0" smtClean="0"/>
          </a:p>
          <a:p>
            <a:pPr lvl="1">
              <a:buNone/>
            </a:pPr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70EAF-BFA1-4AD6-9D81-4359FAD1F312}" type="slidenum">
              <a:rPr lang="en-US" noProof="0" smtClean="0"/>
              <a:pPr/>
              <a:t>7</a:t>
            </a:fld>
            <a:endParaRPr lang="en-US" noProof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Outline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fr-FR" dirty="0" smtClean="0"/>
          </a:p>
          <a:p>
            <a:pPr lvl="1"/>
            <a:r>
              <a:rPr lang="fr-FR" dirty="0" smtClean="0"/>
              <a:t>Approximation of </a:t>
            </a:r>
            <a:r>
              <a:rPr lang="fr-FR" dirty="0" err="1" smtClean="0"/>
              <a:t>classical</a:t>
            </a:r>
            <a:r>
              <a:rPr lang="fr-FR" dirty="0" smtClean="0"/>
              <a:t> </a:t>
            </a:r>
            <a:r>
              <a:rPr lang="fr-FR" dirty="0" err="1" smtClean="0"/>
              <a:t>environment</a:t>
            </a:r>
            <a:r>
              <a:rPr lang="fr-FR" dirty="0" smtClean="0"/>
              <a:t> </a:t>
            </a:r>
            <a:r>
              <a:rPr lang="fr-FR" dirty="0" err="1" smtClean="0"/>
              <a:t>map</a:t>
            </a:r>
            <a:endParaRPr lang="fr-FR" dirty="0" smtClean="0"/>
          </a:p>
          <a:p>
            <a:pPr lvl="2"/>
            <a:r>
              <a:rPr lang="fr-FR" dirty="0" smtClean="0"/>
              <a:t>Real time </a:t>
            </a:r>
            <a:r>
              <a:rPr lang="fr-FR" dirty="0" err="1" smtClean="0"/>
              <a:t>method</a:t>
            </a:r>
            <a:endParaRPr lang="fr-FR" dirty="0" smtClean="0"/>
          </a:p>
          <a:p>
            <a:pPr lvl="2"/>
            <a:r>
              <a:rPr lang="fr-FR" dirty="0" smtClean="0"/>
              <a:t>Webcam </a:t>
            </a:r>
            <a:r>
              <a:rPr lang="fr-FR" dirty="0" err="1" smtClean="0"/>
              <a:t>based</a:t>
            </a:r>
            <a:endParaRPr lang="fr-FR" dirty="0" smtClean="0"/>
          </a:p>
          <a:p>
            <a:pPr lvl="2"/>
            <a:endParaRPr lang="fr-FR" dirty="0" smtClean="0"/>
          </a:p>
          <a:p>
            <a:pPr lvl="1"/>
            <a:r>
              <a:rPr lang="fr-FR" dirty="0" smtClean="0"/>
              <a:t>Pipeline: </a:t>
            </a:r>
            <a:r>
              <a:rPr lang="fr-FR" dirty="0" err="1" smtClean="0"/>
              <a:t>From</a:t>
            </a:r>
            <a:r>
              <a:rPr lang="fr-FR" dirty="0" smtClean="0"/>
              <a:t> the webcam to the </a:t>
            </a:r>
            <a:r>
              <a:rPr lang="fr-FR" dirty="0" err="1" smtClean="0"/>
              <a:t>rendering</a:t>
            </a:r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2"/>
            <a:endParaRPr lang="fr-FR" dirty="0" smtClean="0"/>
          </a:p>
          <a:p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70EAF-BFA1-4AD6-9D81-4359FAD1F312}" type="slidenum">
              <a:rPr lang="en-US" noProof="0" smtClean="0"/>
              <a:pPr/>
              <a:t>8</a:t>
            </a:fld>
            <a:endParaRPr lang="en-US" noProof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Our </a:t>
            </a:r>
            <a:r>
              <a:rPr lang="fr-FR" dirty="0" err="1" smtClean="0"/>
              <a:t>Environment</a:t>
            </a:r>
            <a:r>
              <a:rPr lang="fr-FR" dirty="0" smtClean="0"/>
              <a:t> </a:t>
            </a:r>
            <a:r>
              <a:rPr lang="fr-FR" dirty="0" err="1" smtClean="0"/>
              <a:t>Map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  <p:graphicFrame>
        <p:nvGraphicFramePr>
          <p:cNvPr id="6" name="Diagram 5"/>
          <p:cNvGraphicFramePr/>
          <p:nvPr/>
        </p:nvGraphicFramePr>
        <p:xfrm>
          <a:off x="357158" y="1500174"/>
          <a:ext cx="8501122" cy="4286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7346" name="Picture 2" descr="C:\Users\buronc\Desktop\pink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58" y="4572008"/>
            <a:ext cx="1219200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7347" name="Picture 3" descr="C:\Users\buronc\Desktop\newPinkMirrorNone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35625" y="4214818"/>
            <a:ext cx="1464805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2700"/>
          </a:effectLst>
        </p:spPr>
      </p:pic>
      <p:pic>
        <p:nvPicPr>
          <p:cNvPr id="57348" name="Picture 4" descr="C:\Users\buronc\Desktop\newPinkDiffuseNone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93013" y="4214818"/>
            <a:ext cx="1464805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2700"/>
          </a:effectLst>
        </p:spPr>
      </p:pic>
      <p:pic>
        <p:nvPicPr>
          <p:cNvPr id="57349" name="Picture 5" descr="C:\Users\buronc\Desktop\newPinkDiffuseDiffuse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4214818"/>
            <a:ext cx="1464805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2700"/>
          </a:effectLst>
        </p:spPr>
      </p:pic>
      <p:pic>
        <p:nvPicPr>
          <p:cNvPr id="57350" name="Picture 6" descr="C:\Users\buronc\Desktop\newPinkFaceDiffuse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643834" y="4214818"/>
            <a:ext cx="1153792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ctangle 11"/>
          <p:cNvSpPr/>
          <p:nvPr/>
        </p:nvSpPr>
        <p:spPr>
          <a:xfrm>
            <a:off x="1714480" y="3071810"/>
            <a:ext cx="7358082" cy="307183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571868" y="3071810"/>
            <a:ext cx="5500726" cy="307183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429256" y="3071810"/>
            <a:ext cx="5572164" cy="307183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215206" y="3071810"/>
            <a:ext cx="5572164" cy="307183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Angular</a:t>
            </a:r>
            <a:r>
              <a:rPr lang="fr-FR" dirty="0" smtClean="0"/>
              <a:t> </a:t>
            </a:r>
            <a:r>
              <a:rPr lang="fr-FR" dirty="0" err="1" smtClean="0"/>
              <a:t>mapping</a:t>
            </a:r>
            <a:endParaRPr lang="fr-FR" dirty="0" smtClean="0"/>
          </a:p>
          <a:p>
            <a:pPr lvl="1"/>
            <a:r>
              <a:rPr lang="fr-FR" dirty="0" err="1" smtClean="0"/>
              <a:t>Filling</a:t>
            </a:r>
            <a:r>
              <a:rPr lang="fr-FR" dirty="0" smtClean="0"/>
              <a:t> the </a:t>
            </a:r>
            <a:r>
              <a:rPr lang="fr-FR" dirty="0" err="1" smtClean="0"/>
              <a:t>angular</a:t>
            </a:r>
            <a:r>
              <a:rPr lang="fr-FR" dirty="0" smtClean="0"/>
              <a:t> </a:t>
            </a:r>
            <a:r>
              <a:rPr lang="fr-FR" dirty="0" err="1" smtClean="0"/>
              <a:t>map</a:t>
            </a:r>
            <a:endParaRPr lang="fr-FR" dirty="0" smtClean="0"/>
          </a:p>
          <a:p>
            <a:pPr lvl="2"/>
            <a:r>
              <a:rPr lang="fr-FR" dirty="0" smtClean="0"/>
              <a:t>For </a:t>
            </a:r>
            <a:r>
              <a:rPr lang="fr-FR" dirty="0" err="1" smtClean="0"/>
              <a:t>each</a:t>
            </a:r>
            <a:r>
              <a:rPr lang="fr-FR" dirty="0" smtClean="0"/>
              <a:t> pixel, </a:t>
            </a:r>
            <a:r>
              <a:rPr lang="fr-FR" dirty="0" err="1" smtClean="0"/>
              <a:t>get</a:t>
            </a:r>
            <a:r>
              <a:rPr lang="fr-FR" dirty="0" smtClean="0"/>
              <a:t> the </a:t>
            </a:r>
            <a:r>
              <a:rPr lang="fr-FR" dirty="0" err="1" smtClean="0"/>
              <a:t>incoming</a:t>
            </a:r>
            <a:r>
              <a:rPr lang="fr-FR" dirty="0" smtClean="0"/>
              <a:t> correspondant </a:t>
            </a:r>
            <a:r>
              <a:rPr lang="fr-FR" dirty="0" smtClean="0"/>
              <a:t>direction</a:t>
            </a:r>
            <a:endParaRPr lang="fr-FR" dirty="0" smtClean="0"/>
          </a:p>
          <a:p>
            <a:pPr lvl="3"/>
            <a:r>
              <a:rPr lang="fr-FR" dirty="0" smtClean="0"/>
              <a:t>Direction </a:t>
            </a:r>
            <a:r>
              <a:rPr lang="fr-FR" dirty="0" err="1" smtClean="0"/>
              <a:t>dir</a:t>
            </a:r>
            <a:r>
              <a:rPr lang="fr-FR" dirty="0" smtClean="0"/>
              <a:t> =</a:t>
            </a:r>
          </a:p>
          <a:p>
            <a:pPr lvl="4"/>
            <a:endParaRPr lang="fr-FR" dirty="0" smtClean="0"/>
          </a:p>
          <a:p>
            <a:pPr lvl="4"/>
            <a:endParaRPr lang="fr-FR" dirty="0" smtClean="0"/>
          </a:p>
          <a:p>
            <a:pPr lvl="4"/>
            <a:endParaRPr lang="fr-FR" dirty="0" smtClean="0"/>
          </a:p>
          <a:p>
            <a:pPr lvl="2"/>
            <a:r>
              <a:rPr lang="fr-FR" dirty="0" err="1" smtClean="0"/>
              <a:t>Then</a:t>
            </a:r>
            <a:r>
              <a:rPr lang="fr-FR" dirty="0" smtClean="0"/>
              <a:t>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read</a:t>
            </a:r>
            <a:r>
              <a:rPr lang="fr-FR" dirty="0" smtClean="0"/>
              <a:t> the webcam image </a:t>
            </a:r>
            <a:r>
              <a:rPr lang="fr-FR" dirty="0" err="1" smtClean="0"/>
              <a:t>at</a:t>
            </a:r>
            <a:r>
              <a:rPr lang="fr-FR" dirty="0" smtClean="0"/>
              <a:t> pixel (</a:t>
            </a:r>
            <a:r>
              <a:rPr lang="fr-FR" dirty="0" err="1" smtClean="0"/>
              <a:t>x,y</a:t>
            </a:r>
            <a:r>
              <a:rPr lang="fr-FR" dirty="0" smtClean="0"/>
              <a:t>)</a:t>
            </a:r>
          </a:p>
          <a:p>
            <a:pPr lvl="4" algn="r"/>
            <a:endParaRPr lang="fr-FR" dirty="0" smtClean="0"/>
          </a:p>
          <a:p>
            <a:pPr lvl="1"/>
            <a:endParaRPr lang="fr-FR" dirty="0" smtClean="0"/>
          </a:p>
          <a:p>
            <a:pPr lvl="3"/>
            <a:endParaRPr lang="fr-FR" dirty="0" smtClean="0"/>
          </a:p>
          <a:p>
            <a:pPr lvl="1"/>
            <a:endParaRPr lang="fr-FR" dirty="0" smtClean="0"/>
          </a:p>
          <a:p>
            <a:pPr lvl="2"/>
            <a:endParaRPr lang="fr-FR" dirty="0" smtClean="0"/>
          </a:p>
          <a:p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70EAF-BFA1-4AD6-9D81-4359FAD1F312}" type="slidenum">
              <a:rPr lang="en-US" noProof="0" smtClean="0"/>
              <a:pPr/>
              <a:t>9</a:t>
            </a:fld>
            <a:endParaRPr lang="en-US" noProof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Our </a:t>
            </a:r>
            <a:r>
              <a:rPr lang="fr-FR" dirty="0" err="1" smtClean="0"/>
              <a:t>Environment</a:t>
            </a:r>
            <a:r>
              <a:rPr lang="fr-FR" dirty="0" smtClean="0"/>
              <a:t> </a:t>
            </a:r>
            <a:r>
              <a:rPr lang="fr-FR" dirty="0" err="1" smtClean="0"/>
              <a:t>Map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  <p:pic>
        <p:nvPicPr>
          <p:cNvPr id="1026" name="Picture 2" descr="http://upload.wikimedia.org/wikipedia/commons/thumb/d/d5/Spherical_Coordinates.svg/250px-Spherical_Coordinates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1071546"/>
            <a:ext cx="2381250" cy="2362200"/>
          </a:xfrm>
          <a:prstGeom prst="rect">
            <a:avLst/>
          </a:prstGeom>
          <a:noFill/>
        </p:spPr>
      </p:pic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2523653" y="3554418"/>
          <a:ext cx="2237249" cy="874714"/>
        </p:xfrm>
        <a:graphic>
          <a:graphicData uri="http://schemas.openxmlformats.org/presentationml/2006/ole">
            <p:oleObj spid="_x0000_s1028" name="Equation" r:id="rId4" imgW="1688760" imgH="660240" progId="Equation.3">
              <p:embed/>
            </p:oleObj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2500298" y="4786322"/>
          <a:ext cx="2279664" cy="938685"/>
        </p:xfrm>
        <a:graphic>
          <a:graphicData uri="http://schemas.openxmlformats.org/presentationml/2006/ole">
            <p:oleObj spid="_x0000_s1030" name="Equation" r:id="rId5" imgW="1726920" imgH="711000" progId="Equation.3">
              <p:embed/>
            </p:oleObj>
          </a:graphicData>
        </a:graphic>
      </p:graphicFrame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57884" y="3786190"/>
            <a:ext cx="2952752" cy="2110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1571604" y="2470144"/>
          <a:ext cx="1888341" cy="387352"/>
        </p:xfrm>
        <a:graphic>
          <a:graphicData uri="http://schemas.openxmlformats.org/presentationml/2006/ole">
            <p:oleObj spid="_x0000_s1032" name="Equation" r:id="rId7" imgW="990360" imgH="20304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4000496" y="2366956"/>
          <a:ext cx="1868725" cy="490540"/>
        </p:xfrm>
        <a:graphic>
          <a:graphicData uri="http://schemas.openxmlformats.org/presentationml/2006/ole">
            <p:oleObj spid="_x0000_s1033" name="Equation" r:id="rId8" imgW="1015920" imgH="266400" progId="Equation.3">
              <p:embed/>
            </p:oleObj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2571736" y="1928802"/>
          <a:ext cx="3513156" cy="435939"/>
        </p:xfrm>
        <a:graphic>
          <a:graphicData uri="http://schemas.openxmlformats.org/presentationml/2006/ole">
            <p:oleObj spid="_x0000_s1034" name="Equation" r:id="rId9" imgW="173988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Angular</a:t>
            </a:r>
            <a:r>
              <a:rPr lang="fr-FR" dirty="0" smtClean="0"/>
              <a:t> </a:t>
            </a:r>
            <a:r>
              <a:rPr lang="fr-FR" dirty="0" err="1" smtClean="0"/>
              <a:t>mapping</a:t>
            </a:r>
            <a:endParaRPr lang="fr-FR" dirty="0" smtClean="0"/>
          </a:p>
          <a:p>
            <a:pPr lvl="1"/>
            <a:r>
              <a:rPr lang="fr-FR" dirty="0" smtClean="0"/>
              <a:t>The aperture of the webcam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limited</a:t>
            </a:r>
            <a:endParaRPr lang="fr-FR" dirty="0" smtClean="0"/>
          </a:p>
          <a:p>
            <a:pPr lvl="2"/>
            <a:r>
              <a:rPr lang="fr-FR" dirty="0" smtClean="0"/>
              <a:t>How to </a:t>
            </a:r>
            <a:r>
              <a:rPr lang="fr-FR" dirty="0" err="1" smtClean="0"/>
              <a:t>choose</a:t>
            </a:r>
            <a:r>
              <a:rPr lang="fr-FR" dirty="0" smtClean="0"/>
              <a:t> the </a:t>
            </a:r>
            <a:r>
              <a:rPr lang="fr-FR" dirty="0" err="1" smtClean="0"/>
              <a:t>incoming</a:t>
            </a:r>
            <a:r>
              <a:rPr lang="fr-FR" dirty="0" smtClean="0"/>
              <a:t> light of </a:t>
            </a:r>
            <a:r>
              <a:rPr lang="fr-FR" dirty="0" err="1" smtClean="0"/>
              <a:t>missing</a:t>
            </a:r>
            <a:r>
              <a:rPr lang="fr-FR" dirty="0" smtClean="0"/>
              <a:t> parts ?</a:t>
            </a:r>
          </a:p>
          <a:p>
            <a:pPr lvl="2"/>
            <a:endParaRPr lang="fr-FR" dirty="0" smtClean="0"/>
          </a:p>
          <a:p>
            <a:pPr lvl="1"/>
            <a:r>
              <a:rPr lang="fr-FR" dirty="0" smtClean="0"/>
              <a:t>Border pixel extrapolation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2"/>
            <a:endParaRPr lang="fr-FR" dirty="0" smtClean="0"/>
          </a:p>
          <a:p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70EAF-BFA1-4AD6-9D81-4359FAD1F312}" type="slidenum">
              <a:rPr lang="en-US" noProof="0" smtClean="0"/>
              <a:pPr/>
              <a:t>10</a:t>
            </a:fld>
            <a:endParaRPr lang="en-US" noProof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Our </a:t>
            </a:r>
            <a:r>
              <a:rPr lang="fr-FR" dirty="0" err="1" smtClean="0"/>
              <a:t>Environment</a:t>
            </a:r>
            <a:r>
              <a:rPr lang="fr-FR" dirty="0" smtClean="0"/>
              <a:t> </a:t>
            </a:r>
            <a:r>
              <a:rPr lang="fr-FR" dirty="0" err="1" smtClean="0"/>
              <a:t>Map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6050" y="2786058"/>
            <a:ext cx="3286924" cy="3282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Environment</a:t>
            </a:r>
            <a:r>
              <a:rPr lang="fr-FR" dirty="0" smtClean="0"/>
              <a:t> </a:t>
            </a:r>
            <a:r>
              <a:rPr lang="fr-FR" dirty="0" err="1" smtClean="0"/>
              <a:t>filtering</a:t>
            </a:r>
            <a:endParaRPr lang="fr-FR" dirty="0" smtClean="0"/>
          </a:p>
          <a:p>
            <a:pPr lvl="1"/>
            <a:r>
              <a:rPr lang="fr-FR" dirty="0" smtClean="0"/>
              <a:t>Importance </a:t>
            </a:r>
            <a:r>
              <a:rPr lang="fr-FR" dirty="0" err="1" smtClean="0"/>
              <a:t>sampling</a:t>
            </a:r>
            <a:endParaRPr lang="fr-FR" dirty="0" smtClean="0"/>
          </a:p>
          <a:p>
            <a:pPr lvl="2"/>
            <a:r>
              <a:rPr lang="fr-FR" dirty="0" smtClean="0"/>
              <a:t>For </a:t>
            </a:r>
            <a:r>
              <a:rPr lang="fr-FR" dirty="0" err="1" smtClean="0"/>
              <a:t>each</a:t>
            </a:r>
            <a:r>
              <a:rPr lang="fr-FR" dirty="0" smtClean="0"/>
              <a:t> pixel p of the </a:t>
            </a:r>
            <a:r>
              <a:rPr lang="fr-FR" dirty="0" err="1" smtClean="0"/>
              <a:t>virtual</a:t>
            </a:r>
            <a:r>
              <a:rPr lang="fr-FR" dirty="0" smtClean="0"/>
              <a:t> </a:t>
            </a:r>
            <a:r>
              <a:rPr lang="fr-FR" dirty="0" err="1" smtClean="0"/>
              <a:t>mirror</a:t>
            </a:r>
            <a:r>
              <a:rPr lang="fr-FR" dirty="0" smtClean="0"/>
              <a:t> </a:t>
            </a:r>
            <a:r>
              <a:rPr lang="fr-FR" dirty="0" err="1" smtClean="0"/>
              <a:t>ball</a:t>
            </a:r>
            <a:endParaRPr lang="fr-FR" dirty="0" smtClean="0"/>
          </a:p>
          <a:p>
            <a:pPr lvl="3"/>
            <a:r>
              <a:rPr lang="fr-FR" dirty="0" smtClean="0"/>
              <a:t>Direction d</a:t>
            </a:r>
          </a:p>
          <a:p>
            <a:pPr lvl="3"/>
            <a:r>
              <a:rPr lang="fr-FR" dirty="0" smtClean="0"/>
              <a:t>Set of </a:t>
            </a:r>
            <a:r>
              <a:rPr lang="fr-FR" dirty="0" err="1" smtClean="0"/>
              <a:t>random</a:t>
            </a:r>
            <a:r>
              <a:rPr lang="fr-FR" dirty="0" smtClean="0"/>
              <a:t> directions of the </a:t>
            </a:r>
            <a:r>
              <a:rPr lang="fr-FR" dirty="0" err="1" smtClean="0"/>
              <a:t>hemisphere</a:t>
            </a:r>
            <a:r>
              <a:rPr lang="fr-FR" dirty="0" smtClean="0"/>
              <a:t> </a:t>
            </a:r>
          </a:p>
          <a:p>
            <a:pPr lvl="4"/>
            <a:r>
              <a:rPr lang="fr-FR" dirty="0" err="1" smtClean="0"/>
              <a:t>Cosine</a:t>
            </a:r>
            <a:r>
              <a:rPr lang="fr-FR" dirty="0" smtClean="0"/>
              <a:t> distribution </a:t>
            </a:r>
            <a:r>
              <a:rPr lang="fr-FR" dirty="0" err="1" smtClean="0"/>
              <a:t>around</a:t>
            </a:r>
            <a:r>
              <a:rPr lang="fr-FR" dirty="0" smtClean="0"/>
              <a:t> d</a:t>
            </a:r>
          </a:p>
          <a:p>
            <a:pPr lvl="3"/>
            <a:r>
              <a:rPr lang="fr-FR" dirty="0" err="1" smtClean="0"/>
              <a:t>Using</a:t>
            </a:r>
            <a:r>
              <a:rPr lang="fr-FR" dirty="0" smtClean="0"/>
              <a:t> Monte Carlo </a:t>
            </a:r>
            <a:r>
              <a:rPr lang="fr-FR" dirty="0" err="1" smtClean="0"/>
              <a:t>integration</a:t>
            </a:r>
            <a:r>
              <a:rPr lang="fr-FR" dirty="0" smtClean="0"/>
              <a:t> :</a:t>
            </a:r>
          </a:p>
          <a:p>
            <a:pPr lvl="3"/>
            <a:endParaRPr lang="fr-FR" dirty="0" smtClean="0"/>
          </a:p>
          <a:p>
            <a:pPr lvl="3"/>
            <a:endParaRPr lang="fr-FR" dirty="0" smtClean="0"/>
          </a:p>
          <a:p>
            <a:pPr lvl="3"/>
            <a:endParaRPr lang="fr-FR" dirty="0" smtClean="0"/>
          </a:p>
          <a:p>
            <a:pPr lvl="3"/>
            <a:endParaRPr lang="fr-FR" dirty="0" smtClean="0"/>
          </a:p>
          <a:p>
            <a:pPr lvl="3"/>
            <a:r>
              <a:rPr lang="fr-FR" dirty="0" err="1" smtClean="0"/>
              <a:t>With</a:t>
            </a:r>
            <a:r>
              <a:rPr lang="fr-FR" dirty="0" smtClean="0"/>
              <a:t> </a:t>
            </a:r>
          </a:p>
          <a:p>
            <a:pPr lvl="4">
              <a:buNone/>
            </a:pPr>
            <a:endParaRPr lang="fr-FR" dirty="0" smtClean="0"/>
          </a:p>
          <a:p>
            <a:pPr lvl="2"/>
            <a:endParaRPr lang="fr-FR" dirty="0" smtClean="0"/>
          </a:p>
          <a:p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70EAF-BFA1-4AD6-9D81-4359FAD1F312}" type="slidenum">
              <a:rPr lang="en-US" noProof="0" smtClean="0"/>
              <a:pPr/>
              <a:t>11</a:t>
            </a:fld>
            <a:endParaRPr lang="en-US" noProof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Our </a:t>
            </a:r>
            <a:r>
              <a:rPr lang="fr-FR" dirty="0" err="1" smtClean="0"/>
              <a:t>Environment</a:t>
            </a:r>
            <a:r>
              <a:rPr lang="fr-FR" dirty="0" smtClean="0"/>
              <a:t> </a:t>
            </a:r>
            <a:r>
              <a:rPr lang="fr-FR" dirty="0" err="1" smtClean="0"/>
              <a:t>Map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2957513" y="3300413"/>
          <a:ext cx="3222625" cy="969962"/>
        </p:xfrm>
        <a:graphic>
          <a:graphicData uri="http://schemas.openxmlformats.org/presentationml/2006/ole">
            <p:oleObj spid="_x0000_s21506" name="Equation" r:id="rId3" imgW="1434960" imgH="43164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2928926" y="5357826"/>
          <a:ext cx="3502036" cy="682505"/>
        </p:xfrm>
        <a:graphic>
          <a:graphicData uri="http://schemas.openxmlformats.org/presentationml/2006/ole">
            <p:oleObj spid="_x0000_s21507" name="Equation" r:id="rId4" imgW="2019240" imgH="393480" progId="Equation.3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2786050" y="4857760"/>
          <a:ext cx="3786213" cy="381001"/>
        </p:xfrm>
        <a:graphic>
          <a:graphicData uri="http://schemas.openxmlformats.org/presentationml/2006/ole">
            <p:oleObj spid="_x0000_s21508" name="Equation" r:id="rId5" imgW="22222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Environment</a:t>
            </a:r>
            <a:r>
              <a:rPr lang="fr-FR" dirty="0" smtClean="0"/>
              <a:t> </a:t>
            </a:r>
            <a:r>
              <a:rPr lang="fr-FR" dirty="0" err="1" smtClean="0"/>
              <a:t>filtering</a:t>
            </a:r>
            <a:endParaRPr lang="fr-FR" dirty="0" smtClean="0"/>
          </a:p>
          <a:p>
            <a:pPr lvl="1"/>
            <a:endParaRPr lang="fr-FR" dirty="0" smtClean="0"/>
          </a:p>
          <a:p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70EAF-BFA1-4AD6-9D81-4359FAD1F312}" type="slidenum">
              <a:rPr lang="en-US" noProof="0" smtClean="0"/>
              <a:pPr/>
              <a:t>12</a:t>
            </a:fld>
            <a:endParaRPr lang="en-US" noProof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Our </a:t>
            </a:r>
            <a:r>
              <a:rPr lang="fr-FR" dirty="0" err="1" smtClean="0"/>
              <a:t>Environment</a:t>
            </a:r>
            <a:r>
              <a:rPr lang="fr-FR" dirty="0" smtClean="0"/>
              <a:t> </a:t>
            </a:r>
            <a:r>
              <a:rPr lang="fr-FR" dirty="0" err="1" smtClean="0"/>
              <a:t>Map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1714488"/>
            <a:ext cx="3862306" cy="3857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6314" y="1714488"/>
            <a:ext cx="4005354" cy="4000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1071538" y="5715016"/>
            <a:ext cx="3071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Trebuchet MS" pitchFamily="34" charset="0"/>
              </a:rPr>
              <a:t>Border pixel </a:t>
            </a:r>
            <a:r>
              <a:rPr lang="fr-FR" sz="2000" dirty="0" err="1" smtClean="0">
                <a:latin typeface="Trebuchet MS" pitchFamily="34" charset="0"/>
              </a:rPr>
              <a:t>extrapolated</a:t>
            </a:r>
            <a:r>
              <a:rPr lang="fr-FR" sz="2000" dirty="0" smtClean="0">
                <a:latin typeface="Trebuchet MS" pitchFamily="34" charset="0"/>
              </a:rPr>
              <a:t> </a:t>
            </a:r>
            <a:r>
              <a:rPr lang="fr-FR" sz="2000" dirty="0" err="1" smtClean="0">
                <a:latin typeface="Trebuchet MS" pitchFamily="34" charset="0"/>
              </a:rPr>
              <a:t>envmap</a:t>
            </a:r>
            <a:endParaRPr lang="en-US" sz="2000" dirty="0" err="1" smtClean="0">
              <a:latin typeface="Trebuchet MS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57818" y="5715016"/>
            <a:ext cx="3071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Trebuchet MS" pitchFamily="34" charset="0"/>
              </a:rPr>
              <a:t>Diffuse </a:t>
            </a:r>
            <a:r>
              <a:rPr lang="fr-FR" sz="2000" dirty="0" err="1" smtClean="0">
                <a:latin typeface="Trebuchet MS" pitchFamily="34" charset="0"/>
              </a:rPr>
              <a:t>filtered</a:t>
            </a:r>
            <a:r>
              <a:rPr lang="fr-FR" sz="2000" dirty="0" smtClean="0">
                <a:latin typeface="Trebuchet MS" pitchFamily="34" charset="0"/>
              </a:rPr>
              <a:t> </a:t>
            </a:r>
            <a:r>
              <a:rPr lang="fr-FR" sz="2000" dirty="0" err="1" smtClean="0">
                <a:latin typeface="Trebuchet MS" pitchFamily="34" charset="0"/>
              </a:rPr>
              <a:t>envmap</a:t>
            </a:r>
            <a:endParaRPr lang="en-US" sz="2000" dirty="0" err="1" smtClean="0"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Average</a:t>
            </a:r>
            <a:r>
              <a:rPr lang="fr-FR" dirty="0" smtClean="0"/>
              <a:t> Extrapolation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Border pixel</a:t>
            </a:r>
          </a:p>
          <a:p>
            <a:pPr lvl="2"/>
            <a:r>
              <a:rPr lang="fr-FR" dirty="0" err="1" smtClean="0"/>
              <a:t>Spans</a:t>
            </a:r>
            <a:r>
              <a:rPr lang="fr-FR" dirty="0" smtClean="0"/>
              <a:t> a </a:t>
            </a:r>
            <a:r>
              <a:rPr lang="fr-FR" dirty="0" err="1" smtClean="0"/>
              <a:t>very</a:t>
            </a:r>
            <a:r>
              <a:rPr lang="fr-FR" dirty="0" smtClean="0"/>
              <a:t> large </a:t>
            </a:r>
            <a:r>
              <a:rPr lang="fr-FR" dirty="0" err="1" smtClean="0"/>
              <a:t>solid</a:t>
            </a:r>
            <a:r>
              <a:rPr lang="fr-FR" dirty="0" smtClean="0"/>
              <a:t> angle in the </a:t>
            </a:r>
            <a:r>
              <a:rPr lang="fr-FR" dirty="0" err="1" smtClean="0"/>
              <a:t>environment</a:t>
            </a:r>
            <a:r>
              <a:rPr lang="fr-FR" dirty="0" smtClean="0"/>
              <a:t> </a:t>
            </a:r>
            <a:r>
              <a:rPr lang="fr-FR" dirty="0" err="1" smtClean="0"/>
              <a:t>map</a:t>
            </a:r>
            <a:endParaRPr lang="fr-FR" dirty="0" smtClean="0"/>
          </a:p>
          <a:p>
            <a:pPr lvl="2"/>
            <a:r>
              <a:rPr lang="fr-FR" dirty="0" err="1" smtClean="0"/>
              <a:t>Possibly</a:t>
            </a:r>
            <a:r>
              <a:rPr lang="fr-FR" dirty="0" smtClean="0"/>
              <a:t> </a:t>
            </a:r>
            <a:r>
              <a:rPr lang="fr-FR" dirty="0" err="1" smtClean="0"/>
              <a:t>inaccurate</a:t>
            </a:r>
            <a:r>
              <a:rPr lang="fr-FR" dirty="0" smtClean="0"/>
              <a:t> and </a:t>
            </a:r>
            <a:r>
              <a:rPr lang="fr-FR" dirty="0" err="1" smtClean="0"/>
              <a:t>unstable</a:t>
            </a:r>
            <a:r>
              <a:rPr lang="fr-FR" dirty="0" smtClean="0"/>
              <a:t> estimation</a:t>
            </a:r>
          </a:p>
          <a:p>
            <a:pPr lvl="2"/>
            <a:endParaRPr lang="fr-FR" dirty="0" smtClean="0"/>
          </a:p>
          <a:p>
            <a:pPr lvl="1"/>
            <a:r>
              <a:rPr lang="fr-FR" dirty="0" smtClean="0"/>
              <a:t>Our solution: </a:t>
            </a:r>
            <a:r>
              <a:rPr lang="fr-FR" dirty="0" err="1" smtClean="0"/>
              <a:t>Average</a:t>
            </a:r>
            <a:r>
              <a:rPr lang="fr-FR" dirty="0" smtClean="0"/>
              <a:t> </a:t>
            </a:r>
            <a:r>
              <a:rPr lang="fr-FR" dirty="0" err="1" smtClean="0"/>
              <a:t>intensity</a:t>
            </a:r>
            <a:endParaRPr lang="fr-FR" dirty="0" smtClean="0"/>
          </a:p>
          <a:p>
            <a:pPr lvl="2"/>
            <a:r>
              <a:rPr lang="fr-FR" dirty="0" smtClean="0"/>
              <a:t>First: </a:t>
            </a:r>
            <a:r>
              <a:rPr lang="fr-FR" dirty="0" err="1" smtClean="0"/>
              <a:t>while</a:t>
            </a:r>
            <a:r>
              <a:rPr lang="fr-FR" dirty="0" smtClean="0"/>
              <a:t> </a:t>
            </a:r>
            <a:r>
              <a:rPr lang="fr-FR" dirty="0" err="1" smtClean="0"/>
              <a:t>filtering</a:t>
            </a:r>
            <a:endParaRPr lang="fr-FR" dirty="0" smtClean="0"/>
          </a:p>
          <a:p>
            <a:pPr lvl="3"/>
            <a:r>
              <a:rPr lang="fr-FR" dirty="0" err="1" smtClean="0"/>
              <a:t>Keeping</a:t>
            </a:r>
            <a:r>
              <a:rPr lang="fr-FR" dirty="0" smtClean="0"/>
              <a:t> </a:t>
            </a:r>
            <a:r>
              <a:rPr lang="fr-FR" dirty="0" err="1" smtClean="0"/>
              <a:t>track</a:t>
            </a:r>
            <a:r>
              <a:rPr lang="fr-FR" dirty="0" smtClean="0"/>
              <a:t> of the </a:t>
            </a:r>
            <a:r>
              <a:rPr lang="fr-FR" dirty="0" err="1" smtClean="0"/>
              <a:t>unknown</a:t>
            </a:r>
            <a:r>
              <a:rPr lang="fr-FR" dirty="0" smtClean="0"/>
              <a:t> </a:t>
            </a:r>
            <a:r>
              <a:rPr lang="fr-FR" dirty="0" err="1" smtClean="0"/>
              <a:t>lighting</a:t>
            </a:r>
            <a:r>
              <a:rPr lang="fr-FR" dirty="0" smtClean="0"/>
              <a:t> values</a:t>
            </a:r>
          </a:p>
          <a:p>
            <a:pPr lvl="3"/>
            <a:endParaRPr lang="fr-FR" dirty="0" smtClean="0"/>
          </a:p>
          <a:p>
            <a:pPr lvl="2"/>
            <a:r>
              <a:rPr lang="fr-FR" dirty="0" smtClean="0"/>
              <a:t>Second: </a:t>
            </a:r>
            <a:r>
              <a:rPr lang="fr-FR" dirty="0" err="1" smtClean="0"/>
              <a:t>average</a:t>
            </a:r>
            <a:r>
              <a:rPr lang="fr-FR" dirty="0" smtClean="0"/>
              <a:t> extrapolation</a:t>
            </a:r>
          </a:p>
          <a:p>
            <a:pPr lvl="3"/>
            <a:r>
              <a:rPr lang="fr-FR" dirty="0" err="1" smtClean="0"/>
              <a:t>Average</a:t>
            </a:r>
            <a:r>
              <a:rPr lang="fr-FR" dirty="0" smtClean="0"/>
              <a:t> </a:t>
            </a:r>
            <a:r>
              <a:rPr lang="fr-FR" dirty="0" err="1" smtClean="0"/>
              <a:t>lighting</a:t>
            </a:r>
            <a:r>
              <a:rPr lang="fr-FR" dirty="0" smtClean="0"/>
              <a:t> </a:t>
            </a:r>
          </a:p>
          <a:p>
            <a:pPr lvl="4"/>
            <a:r>
              <a:rPr lang="fr-FR" dirty="0" smtClean="0"/>
              <a:t>center pixel of the diffuse </a:t>
            </a:r>
            <a:r>
              <a:rPr lang="fr-FR" dirty="0" err="1" smtClean="0"/>
              <a:t>environment</a:t>
            </a:r>
            <a:r>
              <a:rPr lang="fr-FR" dirty="0" smtClean="0"/>
              <a:t> </a:t>
            </a:r>
            <a:r>
              <a:rPr lang="fr-FR" dirty="0" err="1" smtClean="0"/>
              <a:t>map</a:t>
            </a:r>
            <a:endParaRPr lang="fr-FR" dirty="0" smtClean="0"/>
          </a:p>
          <a:p>
            <a:pPr lvl="3"/>
            <a:endParaRPr lang="fr-FR" dirty="0" smtClean="0"/>
          </a:p>
          <a:p>
            <a:pPr lvl="2"/>
            <a:endParaRPr lang="fr-FR" dirty="0" smtClean="0"/>
          </a:p>
          <a:p>
            <a:pPr lvl="1"/>
            <a:endParaRPr lang="fr-FR" dirty="0" smtClean="0"/>
          </a:p>
          <a:p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70EAF-BFA1-4AD6-9D81-4359FAD1F312}" type="slidenum">
              <a:rPr lang="en-US" noProof="0" smtClean="0"/>
              <a:pPr/>
              <a:t>13</a:t>
            </a:fld>
            <a:endParaRPr lang="en-US" noProof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Our </a:t>
            </a:r>
            <a:r>
              <a:rPr lang="fr-FR" dirty="0" err="1" smtClean="0"/>
              <a:t>Environment</a:t>
            </a:r>
            <a:r>
              <a:rPr lang="fr-FR" dirty="0" smtClean="0"/>
              <a:t> </a:t>
            </a:r>
            <a:r>
              <a:rPr lang="fr-FR" dirty="0" err="1" smtClean="0"/>
              <a:t>Map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2643174" y="5643578"/>
          <a:ext cx="3381135" cy="455614"/>
        </p:xfrm>
        <a:graphic>
          <a:graphicData uri="http://schemas.openxmlformats.org/presentationml/2006/ole">
            <p:oleObj spid="_x0000_s23554" name="Equation" r:id="rId3" imgW="1790640" imgH="241200" progId="Equation.3">
              <p:embed/>
            </p:oleObj>
          </a:graphicData>
        </a:graphic>
      </p:graphicFrame>
      <p:pic>
        <p:nvPicPr>
          <p:cNvPr id="7" name="Picture 4" descr="C:\Users\buronc\Desktop\newPinkDiffuseNon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00892" y="1928802"/>
            <a:ext cx="1647906" cy="1645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2700"/>
          </a:effectLst>
        </p:spPr>
      </p:pic>
      <p:pic>
        <p:nvPicPr>
          <p:cNvPr id="8" name="Picture 5" descr="C:\Users\buronc\Desktop\newPinkDiffuseDiffuse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00892" y="3929066"/>
            <a:ext cx="1647906" cy="1645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2700"/>
          </a:effectLst>
        </p:spPr>
      </p:pic>
      <p:sp>
        <p:nvSpPr>
          <p:cNvPr id="9" name="Rectangle 8"/>
          <p:cNvSpPr/>
          <p:nvPr/>
        </p:nvSpPr>
        <p:spPr>
          <a:xfrm>
            <a:off x="7786710" y="2714620"/>
            <a:ext cx="91440" cy="914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9" idx="2"/>
          </p:cNvCxnSpPr>
          <p:nvPr/>
        </p:nvCxnSpPr>
        <p:spPr>
          <a:xfrm rot="5400000">
            <a:off x="6355092" y="3666174"/>
            <a:ext cx="2337452" cy="617224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9" idx="2"/>
          </p:cNvCxnSpPr>
          <p:nvPr/>
        </p:nvCxnSpPr>
        <p:spPr>
          <a:xfrm rot="16200000" flipH="1">
            <a:off x="7390943" y="3247547"/>
            <a:ext cx="1480196" cy="597222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Average</a:t>
            </a:r>
            <a:r>
              <a:rPr lang="fr-FR" dirty="0" smtClean="0"/>
              <a:t> Extrapolation</a:t>
            </a:r>
          </a:p>
          <a:p>
            <a:endParaRPr lang="fr-FR" dirty="0" smtClean="0"/>
          </a:p>
          <a:p>
            <a:pPr lvl="3"/>
            <a:endParaRPr lang="fr-FR" dirty="0" smtClean="0"/>
          </a:p>
          <a:p>
            <a:pPr lvl="2"/>
            <a:endParaRPr lang="fr-FR" dirty="0" smtClean="0"/>
          </a:p>
          <a:p>
            <a:pPr lvl="1"/>
            <a:endParaRPr lang="fr-FR" dirty="0" smtClean="0"/>
          </a:p>
          <a:p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70EAF-BFA1-4AD6-9D81-4359FAD1F312}" type="slidenum">
              <a:rPr lang="en-US" noProof="0" smtClean="0"/>
              <a:pPr/>
              <a:t>14</a:t>
            </a:fld>
            <a:endParaRPr lang="en-US" noProof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Our </a:t>
            </a:r>
            <a:r>
              <a:rPr lang="fr-FR" dirty="0" err="1" smtClean="0"/>
              <a:t>Environment</a:t>
            </a:r>
            <a:r>
              <a:rPr lang="fr-FR" dirty="0" smtClean="0"/>
              <a:t> </a:t>
            </a:r>
            <a:r>
              <a:rPr lang="fr-FR" dirty="0" err="1" smtClean="0"/>
              <a:t>Map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214554"/>
            <a:ext cx="2717918" cy="2714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22" y="3571876"/>
            <a:ext cx="2643206" cy="26400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785794"/>
            <a:ext cx="2717917" cy="27146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500034" y="5143512"/>
            <a:ext cx="3000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Trebuchet MS" pitchFamily="34" charset="0"/>
              </a:rPr>
              <a:t>Diffuse </a:t>
            </a:r>
            <a:r>
              <a:rPr lang="fr-FR" sz="2000" dirty="0" err="1" smtClean="0">
                <a:latin typeface="Trebuchet MS" pitchFamily="34" charset="0"/>
              </a:rPr>
              <a:t>filtered</a:t>
            </a:r>
            <a:r>
              <a:rPr lang="fr-FR" sz="2000" dirty="0" smtClean="0">
                <a:latin typeface="Trebuchet MS" pitchFamily="34" charset="0"/>
              </a:rPr>
              <a:t> </a:t>
            </a:r>
            <a:r>
              <a:rPr lang="fr-FR" sz="2000" dirty="0" err="1" smtClean="0">
                <a:latin typeface="Trebuchet MS" pitchFamily="34" charset="0"/>
              </a:rPr>
              <a:t>envmap</a:t>
            </a:r>
            <a:endParaRPr lang="en-US" sz="2000" dirty="0" err="1" smtClean="0">
              <a:latin typeface="Trebuchet MS" pitchFamily="34" charset="0"/>
            </a:endParaRPr>
          </a:p>
        </p:txBody>
      </p:sp>
      <p:cxnSp>
        <p:nvCxnSpPr>
          <p:cNvPr id="14" name="Straight Arrow Connector 13"/>
          <p:cNvCxnSpPr>
            <a:stCxn id="24579" idx="3"/>
            <a:endCxn id="24581" idx="1"/>
          </p:cNvCxnSpPr>
          <p:nvPr/>
        </p:nvCxnSpPr>
        <p:spPr>
          <a:xfrm flipV="1">
            <a:off x="3360828" y="2143116"/>
            <a:ext cx="2497056" cy="142876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24579" idx="3"/>
            <a:endCxn id="24580" idx="1"/>
          </p:cNvCxnSpPr>
          <p:nvPr/>
        </p:nvCxnSpPr>
        <p:spPr>
          <a:xfrm>
            <a:off x="3360828" y="3571876"/>
            <a:ext cx="2568494" cy="1320012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786182" y="3214686"/>
            <a:ext cx="1857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latin typeface="Trebuchet MS" pitchFamily="34" charset="0"/>
              </a:rPr>
              <a:t>Average</a:t>
            </a:r>
            <a:r>
              <a:rPr lang="fr-FR" sz="2000" dirty="0" smtClean="0">
                <a:latin typeface="Trebuchet MS" pitchFamily="34" charset="0"/>
              </a:rPr>
              <a:t> extrapolation</a:t>
            </a:r>
            <a:endParaRPr lang="en-US" sz="2000" dirty="0" err="1" smtClean="0"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fr-FR" dirty="0" smtClean="0"/>
          </a:p>
          <a:p>
            <a:pPr lvl="1"/>
            <a:r>
              <a:rPr lang="fr-FR" sz="2800" dirty="0" err="1" smtClean="0">
                <a:solidFill>
                  <a:schemeClr val="tx1"/>
                </a:solidFill>
              </a:rPr>
              <a:t>Classical</a:t>
            </a:r>
            <a:r>
              <a:rPr lang="fr-FR" sz="2800" dirty="0" smtClean="0">
                <a:solidFill>
                  <a:schemeClr val="tx1"/>
                </a:solidFill>
              </a:rPr>
              <a:t> </a:t>
            </a:r>
            <a:r>
              <a:rPr lang="fr-FR" sz="2800" dirty="0" err="1" smtClean="0">
                <a:solidFill>
                  <a:schemeClr val="tx1"/>
                </a:solidFill>
              </a:rPr>
              <a:t>environment</a:t>
            </a:r>
            <a:r>
              <a:rPr lang="fr-FR" sz="2800" dirty="0" smtClean="0">
                <a:solidFill>
                  <a:schemeClr val="tx1"/>
                </a:solidFill>
              </a:rPr>
              <a:t> </a:t>
            </a:r>
            <a:r>
              <a:rPr lang="fr-FR" sz="2800" dirty="0" err="1" smtClean="0">
                <a:solidFill>
                  <a:schemeClr val="tx1"/>
                </a:solidFill>
              </a:rPr>
              <a:t>map</a:t>
            </a:r>
            <a:endParaRPr lang="fr-FR" sz="2800" dirty="0" smtClean="0">
              <a:solidFill>
                <a:schemeClr val="tx1"/>
              </a:solidFill>
            </a:endParaRPr>
          </a:p>
          <a:p>
            <a:pPr lvl="1"/>
            <a:r>
              <a:rPr lang="fr-FR" sz="2800" dirty="0" smtClean="0">
                <a:solidFill>
                  <a:schemeClr val="tx1"/>
                </a:solidFill>
              </a:rPr>
              <a:t>Our solution</a:t>
            </a:r>
          </a:p>
          <a:p>
            <a:pPr lvl="2"/>
            <a:r>
              <a:rPr lang="fr-FR" sz="2400" dirty="0" err="1" smtClean="0"/>
              <a:t>Angular</a:t>
            </a:r>
            <a:r>
              <a:rPr lang="fr-FR" sz="2400" dirty="0" smtClean="0"/>
              <a:t> </a:t>
            </a:r>
            <a:r>
              <a:rPr lang="fr-FR" sz="2400" dirty="0" err="1" smtClean="0"/>
              <a:t>mapping</a:t>
            </a:r>
            <a:endParaRPr lang="fr-FR" sz="2400" dirty="0" smtClean="0"/>
          </a:p>
          <a:p>
            <a:pPr lvl="2"/>
            <a:r>
              <a:rPr lang="fr-FR" sz="2400" dirty="0" err="1" smtClean="0"/>
              <a:t>Filtering</a:t>
            </a:r>
            <a:endParaRPr lang="fr-FR" sz="2400" dirty="0" smtClean="0"/>
          </a:p>
          <a:p>
            <a:pPr lvl="2"/>
            <a:r>
              <a:rPr lang="fr-FR" sz="2400" dirty="0" smtClean="0"/>
              <a:t>Extrapolation</a:t>
            </a:r>
          </a:p>
          <a:p>
            <a:pPr lvl="1"/>
            <a:r>
              <a:rPr lang="fr-FR" sz="2800" dirty="0" err="1" smtClean="0">
                <a:solidFill>
                  <a:srgbClr val="FF0000"/>
                </a:solidFill>
              </a:rPr>
              <a:t>Results</a:t>
            </a:r>
            <a:endParaRPr lang="fr-FR" sz="2800" dirty="0" smtClean="0">
              <a:solidFill>
                <a:srgbClr val="FF0000"/>
              </a:solidFill>
            </a:endParaRPr>
          </a:p>
          <a:p>
            <a:pPr lvl="1">
              <a:buNone/>
            </a:pPr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70EAF-BFA1-4AD6-9D81-4359FAD1F312}" type="slidenum">
              <a:rPr lang="en-US" noProof="0" smtClean="0"/>
              <a:pPr/>
              <a:t>15</a:t>
            </a:fld>
            <a:endParaRPr lang="en-US" noProof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Outline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Performances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Logitech </a:t>
            </a:r>
            <a:r>
              <a:rPr lang="fr-FR" dirty="0" err="1" smtClean="0"/>
              <a:t>QuickCam</a:t>
            </a:r>
            <a:r>
              <a:rPr lang="fr-FR" dirty="0" smtClean="0"/>
              <a:t> Pro 9000</a:t>
            </a:r>
          </a:p>
          <a:p>
            <a:pPr lvl="1"/>
            <a:r>
              <a:rPr lang="fr-FR" dirty="0" err="1" smtClean="0"/>
              <a:t>Laptop</a:t>
            </a:r>
            <a:endParaRPr lang="fr-FR" dirty="0" smtClean="0"/>
          </a:p>
          <a:p>
            <a:pPr lvl="2"/>
            <a:r>
              <a:rPr lang="fr-FR" dirty="0" smtClean="0"/>
              <a:t>Intel </a:t>
            </a:r>
            <a:r>
              <a:rPr lang="fr-FR" dirty="0" err="1" smtClean="0"/>
              <a:t>Core</a:t>
            </a:r>
            <a:r>
              <a:rPr lang="fr-FR" dirty="0" smtClean="0"/>
              <a:t> 2 Duo 2.4GHz CPU</a:t>
            </a:r>
          </a:p>
          <a:p>
            <a:pPr lvl="2"/>
            <a:r>
              <a:rPr lang="fr-FR" dirty="0" err="1" smtClean="0"/>
              <a:t>QuadroFX</a:t>
            </a:r>
            <a:r>
              <a:rPr lang="fr-FR" dirty="0" smtClean="0"/>
              <a:t> 1600M GPU</a:t>
            </a:r>
          </a:p>
          <a:p>
            <a:pPr lvl="2"/>
            <a:endParaRPr lang="fr-FR" dirty="0" smtClean="0"/>
          </a:p>
          <a:p>
            <a:pPr lvl="1"/>
            <a:r>
              <a:rPr lang="fr-FR" dirty="0" smtClean="0"/>
              <a:t>Texture </a:t>
            </a:r>
            <a:r>
              <a:rPr lang="fr-FR" dirty="0" err="1" smtClean="0"/>
              <a:t>resolutions</a:t>
            </a:r>
            <a:endParaRPr lang="fr-FR" dirty="0" smtClean="0"/>
          </a:p>
          <a:p>
            <a:pPr lvl="2"/>
            <a:r>
              <a:rPr lang="fr-FR" dirty="0" smtClean="0"/>
              <a:t>Webcam capture: 800x600</a:t>
            </a:r>
          </a:p>
          <a:p>
            <a:pPr lvl="2"/>
            <a:r>
              <a:rPr lang="fr-FR" dirty="0" err="1" smtClean="0"/>
              <a:t>Angular</a:t>
            </a:r>
            <a:r>
              <a:rPr lang="fr-FR" dirty="0" smtClean="0"/>
              <a:t> </a:t>
            </a:r>
            <a:r>
              <a:rPr lang="fr-FR" dirty="0" err="1" smtClean="0"/>
              <a:t>map</a:t>
            </a:r>
            <a:r>
              <a:rPr lang="fr-FR" dirty="0" smtClean="0"/>
              <a:t>: 600x600</a:t>
            </a:r>
          </a:p>
          <a:p>
            <a:pPr lvl="1"/>
            <a:endParaRPr lang="fr-FR" dirty="0" smtClean="0"/>
          </a:p>
          <a:p>
            <a:pPr lvl="2"/>
            <a:r>
              <a:rPr lang="fr-FR" dirty="0" smtClean="0"/>
              <a:t>Diffuse/</a:t>
            </a:r>
            <a:r>
              <a:rPr lang="fr-FR" dirty="0" err="1" smtClean="0"/>
              <a:t>glossy</a:t>
            </a:r>
            <a:r>
              <a:rPr lang="fr-FR" dirty="0" smtClean="0"/>
              <a:t> </a:t>
            </a:r>
            <a:r>
              <a:rPr lang="fr-FR" dirty="0" err="1" smtClean="0"/>
              <a:t>filtered</a:t>
            </a:r>
            <a:r>
              <a:rPr lang="fr-FR" dirty="0" smtClean="0"/>
              <a:t> </a:t>
            </a:r>
            <a:r>
              <a:rPr lang="fr-FR" dirty="0" err="1" smtClean="0"/>
              <a:t>environment</a:t>
            </a:r>
            <a:r>
              <a:rPr lang="fr-FR" dirty="0" smtClean="0"/>
              <a:t> </a:t>
            </a:r>
            <a:r>
              <a:rPr lang="fr-FR" dirty="0" err="1" smtClean="0"/>
              <a:t>map</a:t>
            </a:r>
            <a:r>
              <a:rPr lang="fr-FR" dirty="0" smtClean="0"/>
              <a:t> : 64x64</a:t>
            </a:r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1"/>
            <a:endParaRPr lang="fr-FR" dirty="0" smtClean="0"/>
          </a:p>
          <a:p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70EAF-BFA1-4AD6-9D81-4359FAD1F312}" type="slidenum">
              <a:rPr lang="en-US" noProof="0" smtClean="0"/>
              <a:pPr/>
              <a:t>16</a:t>
            </a:fld>
            <a:endParaRPr lang="en-US" noProof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Results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Human</a:t>
            </a:r>
            <a:r>
              <a:rPr lang="fr-FR" dirty="0" smtClean="0"/>
              <a:t> </a:t>
            </a:r>
            <a:r>
              <a:rPr lang="fr-FR" dirty="0" err="1" smtClean="0"/>
              <a:t>head</a:t>
            </a:r>
            <a:r>
              <a:rPr lang="fr-FR" dirty="0" smtClean="0"/>
              <a:t> (40K </a:t>
            </a:r>
            <a:r>
              <a:rPr lang="fr-FR" dirty="0" err="1" smtClean="0"/>
              <a:t>polygons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3 </a:t>
            </a:r>
            <a:r>
              <a:rPr lang="fr-FR" dirty="0" err="1" smtClean="0"/>
              <a:t>environment</a:t>
            </a:r>
            <a:r>
              <a:rPr lang="fr-FR" dirty="0" smtClean="0"/>
              <a:t> </a:t>
            </a:r>
            <a:r>
              <a:rPr lang="fr-FR" dirty="0" err="1" smtClean="0"/>
              <a:t>maps</a:t>
            </a:r>
            <a:endParaRPr lang="fr-FR" dirty="0" smtClean="0"/>
          </a:p>
          <a:p>
            <a:pPr lvl="2"/>
            <a:r>
              <a:rPr lang="fr-FR" dirty="0" smtClean="0"/>
              <a:t>Mirror</a:t>
            </a:r>
          </a:p>
          <a:p>
            <a:pPr lvl="2"/>
            <a:r>
              <a:rPr lang="fr-FR" dirty="0" smtClean="0"/>
              <a:t>Diffuse</a:t>
            </a:r>
          </a:p>
          <a:p>
            <a:pPr lvl="2"/>
            <a:r>
              <a:rPr lang="fr-FR" dirty="0" err="1" smtClean="0"/>
              <a:t>Glossy</a:t>
            </a:r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2">
              <a:buNone/>
            </a:pPr>
            <a:endParaRPr lang="fr-FR" dirty="0" smtClean="0"/>
          </a:p>
          <a:p>
            <a:pPr lvl="2"/>
            <a:r>
              <a:rPr lang="fr-FR" dirty="0" err="1" smtClean="0"/>
              <a:t>HDRShop</a:t>
            </a:r>
            <a:r>
              <a:rPr lang="fr-FR" dirty="0" smtClean="0"/>
              <a:t> </a:t>
            </a:r>
            <a:r>
              <a:rPr lang="fr-FR" dirty="0" err="1" smtClean="0"/>
              <a:t>filtering</a:t>
            </a:r>
            <a:endParaRPr lang="fr-FR" dirty="0" smtClean="0"/>
          </a:p>
          <a:p>
            <a:pPr lvl="3"/>
            <a:r>
              <a:rPr lang="fr-FR" dirty="0" smtClean="0"/>
              <a:t>~20 seconds per texture 64x64</a:t>
            </a:r>
          </a:p>
          <a:p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70EAF-BFA1-4AD6-9D81-4359FAD1F312}" type="slidenum">
              <a:rPr lang="en-US" noProof="0" smtClean="0"/>
              <a:pPr/>
              <a:t>17</a:t>
            </a:fld>
            <a:endParaRPr lang="en-US" noProof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Results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1928802"/>
            <a:ext cx="2357454" cy="23546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071570"/>
            <a:ext cx="3943635" cy="5000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4214810" y="6143644"/>
            <a:ext cx="13573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Trebuchet MS" pitchFamily="34" charset="0"/>
              </a:rPr>
              <a:t>25 FPS</a:t>
            </a:r>
            <a:endParaRPr lang="en-US" sz="2000" dirty="0" err="1" smtClean="0">
              <a:latin typeface="Trebuchet MS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20" y="3643314"/>
            <a:ext cx="1143008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000" dirty="0" smtClean="0">
                <a:latin typeface="Trebuchet MS" pitchFamily="34" charset="0"/>
              </a:rPr>
              <a:t>VIDEO</a:t>
            </a:r>
            <a:endParaRPr lang="en-US" sz="2000" dirty="0" err="1" smtClean="0"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dirty="0" smtClean="0"/>
          </a:p>
          <a:p>
            <a:pPr lvl="1"/>
            <a:endParaRPr lang="fr-FR" dirty="0" smtClean="0"/>
          </a:p>
          <a:p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70EAF-BFA1-4AD6-9D81-4359FAD1F312}" type="slidenum">
              <a:rPr lang="en-US" noProof="0" smtClean="0"/>
              <a:pPr/>
              <a:t>18</a:t>
            </a:fld>
            <a:endParaRPr lang="en-US" noProof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Results</a:t>
            </a:r>
            <a:r>
              <a:rPr lang="fr-FR" dirty="0" smtClean="0"/>
              <a:t> - </a:t>
            </a:r>
            <a:r>
              <a:rPr lang="fr-FR" dirty="0" err="1" smtClean="0"/>
              <a:t>Comparison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785794"/>
            <a:ext cx="2809867" cy="28098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785794"/>
            <a:ext cx="2857520" cy="2857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3714752"/>
            <a:ext cx="2809867" cy="28098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8" y="3714752"/>
            <a:ext cx="2857520" cy="2857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3643306" y="1857364"/>
            <a:ext cx="19288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Trebuchet MS" pitchFamily="34" charset="0"/>
              </a:rPr>
              <a:t>a. Picture of a </a:t>
            </a:r>
            <a:r>
              <a:rPr lang="fr-FR" sz="2000" dirty="0" err="1" smtClean="0">
                <a:latin typeface="Trebuchet MS" pitchFamily="34" charset="0"/>
              </a:rPr>
              <a:t>mirror</a:t>
            </a:r>
            <a:r>
              <a:rPr lang="fr-FR" sz="2000" dirty="0" smtClean="0">
                <a:latin typeface="Trebuchet MS" pitchFamily="34" charset="0"/>
              </a:rPr>
              <a:t> </a:t>
            </a:r>
            <a:r>
              <a:rPr lang="fr-FR" sz="2000" dirty="0" err="1" smtClean="0">
                <a:latin typeface="Trebuchet MS" pitchFamily="34" charset="0"/>
              </a:rPr>
              <a:t>ball</a:t>
            </a:r>
            <a:r>
              <a:rPr lang="fr-FR" sz="2000" dirty="0" smtClean="0">
                <a:latin typeface="Trebuchet MS" pitchFamily="34" charset="0"/>
              </a:rPr>
              <a:t> [</a:t>
            </a:r>
            <a:r>
              <a:rPr lang="fr-FR" sz="2000" dirty="0" err="1" smtClean="0">
                <a:latin typeface="Trebuchet MS" pitchFamily="34" charset="0"/>
              </a:rPr>
              <a:t>Debevec</a:t>
            </a:r>
            <a:r>
              <a:rPr lang="fr-FR" sz="2000" dirty="0" smtClean="0">
                <a:latin typeface="Trebuchet MS" pitchFamily="34" charset="0"/>
              </a:rPr>
              <a:t> 97]</a:t>
            </a:r>
            <a:endParaRPr lang="en-US" sz="2000" dirty="0" err="1" smtClean="0">
              <a:latin typeface="Trebuchet MS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43306" y="4643446"/>
            <a:ext cx="19288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Trebuchet MS" pitchFamily="34" charset="0"/>
              </a:rPr>
              <a:t>b. Webcam approximation</a:t>
            </a:r>
            <a:endParaRPr lang="en-US" sz="2000" dirty="0" err="1" smtClean="0"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dirty="0" smtClean="0"/>
          </a:p>
          <a:p>
            <a:pPr lvl="1"/>
            <a:endParaRPr lang="fr-FR" dirty="0" smtClean="0"/>
          </a:p>
          <a:p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70EAF-BFA1-4AD6-9D81-4359FAD1F312}" type="slidenum">
              <a:rPr lang="en-US" noProof="0" smtClean="0"/>
              <a:pPr/>
              <a:t>19</a:t>
            </a:fld>
            <a:endParaRPr lang="en-US" noProof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Results</a:t>
            </a:r>
            <a:r>
              <a:rPr lang="fr-FR" dirty="0" smtClean="0"/>
              <a:t> - </a:t>
            </a:r>
            <a:r>
              <a:rPr lang="fr-FR" dirty="0" err="1" smtClean="0"/>
              <a:t>Comparison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429256" y="6150114"/>
            <a:ext cx="19288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Trebuchet MS" pitchFamily="34" charset="0"/>
              </a:rPr>
              <a:t>Webcam approximation</a:t>
            </a:r>
            <a:endParaRPr lang="en-US" sz="2000" dirty="0" err="1" smtClean="0">
              <a:latin typeface="Trebuchet MS" pitchFamily="34" charset="0"/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1487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0"/>
            <a:ext cx="471487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857224" y="6457914"/>
            <a:ext cx="3214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/>
                </a:solidFill>
                <a:latin typeface="Trebuchet MS" pitchFamily="34" charset="0"/>
              </a:rPr>
              <a:t>a. Picture of a </a:t>
            </a:r>
            <a:r>
              <a:rPr lang="fr-FR" sz="2000" dirty="0" err="1" smtClean="0">
                <a:solidFill>
                  <a:schemeClr val="bg1"/>
                </a:solidFill>
                <a:latin typeface="Trebuchet MS" pitchFamily="34" charset="0"/>
              </a:rPr>
              <a:t>mirror</a:t>
            </a:r>
            <a:r>
              <a:rPr lang="fr-FR" sz="2000" dirty="0" smtClean="0">
                <a:solidFill>
                  <a:schemeClr val="bg1"/>
                </a:solidFill>
                <a:latin typeface="Trebuchet MS" pitchFamily="34" charset="0"/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  <a:latin typeface="Trebuchet MS" pitchFamily="34" charset="0"/>
              </a:rPr>
              <a:t>ball</a:t>
            </a:r>
            <a:endParaRPr lang="en-US" sz="2000" dirty="0" err="1" smtClean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86380" y="6457890"/>
            <a:ext cx="3214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/>
                </a:solidFill>
                <a:latin typeface="Trebuchet MS" pitchFamily="34" charset="0"/>
              </a:rPr>
              <a:t>b. Webcam approximation</a:t>
            </a:r>
            <a:endParaRPr lang="en-US" sz="2000" dirty="0" err="1" smtClean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29058" y="214290"/>
            <a:ext cx="12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/>
                </a:solidFill>
                <a:latin typeface="Trebuchet MS" pitchFamily="34" charset="0"/>
              </a:rPr>
              <a:t>25 FPS</a:t>
            </a:r>
            <a:endParaRPr lang="en-US" dirty="0" err="1" smtClean="0">
              <a:solidFill>
                <a:schemeClr val="bg1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fr-FR" dirty="0" smtClean="0"/>
              <a:t>Virtual </a:t>
            </a:r>
            <a:r>
              <a:rPr lang="fr-FR" dirty="0" err="1" smtClean="0"/>
              <a:t>worlds</a:t>
            </a:r>
            <a:endParaRPr lang="fr-FR" dirty="0" smtClean="0"/>
          </a:p>
          <a:p>
            <a:pPr lvl="2"/>
            <a:r>
              <a:rPr lang="fr-FR" dirty="0" err="1" smtClean="0"/>
              <a:t>Lighting</a:t>
            </a:r>
            <a:r>
              <a:rPr lang="fr-FR" dirty="0" smtClean="0"/>
              <a:t> the avatar </a:t>
            </a:r>
            <a:r>
              <a:rPr lang="fr-FR" dirty="0" err="1" smtClean="0"/>
              <a:t>using</a:t>
            </a:r>
            <a:r>
              <a:rPr lang="fr-FR" dirty="0" smtClean="0"/>
              <a:t> the user webcam</a:t>
            </a:r>
          </a:p>
          <a:p>
            <a:pPr lvl="2"/>
            <a:r>
              <a:rPr lang="fr-FR" dirty="0" err="1" smtClean="0"/>
              <a:t>Enhances</a:t>
            </a:r>
            <a:r>
              <a:rPr lang="fr-FR" dirty="0" smtClean="0"/>
              <a:t> immersion</a:t>
            </a:r>
          </a:p>
          <a:p>
            <a:pPr lvl="3"/>
            <a:endParaRPr lang="fr-FR" dirty="0" smtClean="0"/>
          </a:p>
          <a:p>
            <a:pPr lvl="1"/>
            <a:r>
              <a:rPr lang="fr-FR" dirty="0" err="1" smtClean="0"/>
              <a:t>Lighting</a:t>
            </a:r>
            <a:r>
              <a:rPr lang="fr-FR" dirty="0" smtClean="0"/>
              <a:t> </a:t>
            </a:r>
            <a:r>
              <a:rPr lang="fr-FR" dirty="0" err="1" smtClean="0"/>
              <a:t>edition</a:t>
            </a:r>
            <a:r>
              <a:rPr lang="fr-FR" dirty="0" smtClean="0"/>
              <a:t> </a:t>
            </a:r>
            <a:r>
              <a:rPr lang="fr-FR" dirty="0" err="1" smtClean="0"/>
              <a:t>tool</a:t>
            </a:r>
            <a:endParaRPr lang="fr-FR" dirty="0" smtClean="0"/>
          </a:p>
          <a:p>
            <a:pPr lvl="2"/>
            <a:r>
              <a:rPr lang="fr-FR" dirty="0" err="1" smtClean="0"/>
              <a:t>Using</a:t>
            </a:r>
            <a:r>
              <a:rPr lang="fr-FR" dirty="0" smtClean="0"/>
              <a:t> real light for building </a:t>
            </a:r>
            <a:r>
              <a:rPr lang="fr-FR" dirty="0" err="1" smtClean="0"/>
              <a:t>virtual</a:t>
            </a:r>
            <a:r>
              <a:rPr lang="fr-FR" dirty="0" smtClean="0"/>
              <a:t> </a:t>
            </a:r>
            <a:r>
              <a:rPr lang="fr-FR" dirty="0" err="1" smtClean="0"/>
              <a:t>environment</a:t>
            </a:r>
            <a:r>
              <a:rPr lang="fr-FR" dirty="0" smtClean="0"/>
              <a:t> </a:t>
            </a:r>
            <a:r>
              <a:rPr lang="fr-FR" dirty="0" err="1" smtClean="0"/>
              <a:t>map</a:t>
            </a:r>
            <a:endParaRPr lang="fr-FR" dirty="0" smtClean="0"/>
          </a:p>
          <a:p>
            <a:pPr lvl="2"/>
            <a:r>
              <a:rPr lang="fr-FR" dirty="0" err="1" smtClean="0"/>
              <a:t>Combination</a:t>
            </a:r>
            <a:r>
              <a:rPr lang="fr-FR" dirty="0" smtClean="0"/>
              <a:t> of </a:t>
            </a:r>
            <a:r>
              <a:rPr lang="fr-FR" dirty="0" err="1" smtClean="0"/>
              <a:t>several</a:t>
            </a:r>
            <a:r>
              <a:rPr lang="fr-FR" dirty="0" smtClean="0"/>
              <a:t> </a:t>
            </a:r>
            <a:r>
              <a:rPr lang="fr-FR" dirty="0" err="1" smtClean="0"/>
              <a:t>environment</a:t>
            </a:r>
            <a:r>
              <a:rPr lang="fr-FR" dirty="0" smtClean="0"/>
              <a:t> </a:t>
            </a:r>
            <a:r>
              <a:rPr lang="fr-FR" dirty="0" err="1" smtClean="0"/>
              <a:t>maps</a:t>
            </a:r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70EAF-BFA1-4AD6-9D81-4359FAD1F312}" type="slidenum">
              <a:rPr lang="en-US" noProof="0" smtClean="0"/>
              <a:pPr/>
              <a:t>20</a:t>
            </a:fld>
            <a:endParaRPr lang="en-US" noProof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Applications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929058" y="214290"/>
            <a:ext cx="12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/>
                </a:solidFill>
                <a:latin typeface="Trebuchet MS" pitchFamily="34" charset="0"/>
              </a:rPr>
              <a:t>25 FPS</a:t>
            </a:r>
            <a:endParaRPr lang="en-US" dirty="0" err="1" smtClean="0">
              <a:solidFill>
                <a:schemeClr val="bg1"/>
              </a:solidFill>
              <a:latin typeface="Trebuchet MS" pitchFamily="34" charset="0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0497" y="3657600"/>
            <a:ext cx="2014107" cy="2011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646" y="3657600"/>
            <a:ext cx="2014106" cy="2011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9" y="3657600"/>
            <a:ext cx="2014107" cy="2011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928662" y="5715016"/>
            <a:ext cx="1428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Trebuchet MS" pitchFamily="34" charset="0"/>
              </a:rPr>
              <a:t>Capture 1</a:t>
            </a:r>
            <a:endParaRPr lang="en-US" sz="2000" dirty="0" err="1" smtClean="0">
              <a:latin typeface="Trebuchet MS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14678" y="5715016"/>
            <a:ext cx="1428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Trebuchet MS" pitchFamily="34" charset="0"/>
              </a:rPr>
              <a:t>Capture 2</a:t>
            </a:r>
            <a:endParaRPr lang="en-US" sz="2000" dirty="0" err="1" smtClean="0">
              <a:latin typeface="Trebuchet MS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00760" y="5715016"/>
            <a:ext cx="1714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Trebuchet MS" pitchFamily="34" charset="0"/>
              </a:rPr>
              <a:t>Capture 1+2</a:t>
            </a:r>
            <a:endParaRPr lang="en-US" sz="2000" dirty="0" err="1" smtClean="0"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fr-FR" dirty="0" smtClean="0"/>
          </a:p>
          <a:p>
            <a:pPr lvl="1"/>
            <a:r>
              <a:rPr lang="fr-FR" dirty="0" err="1" smtClean="0"/>
              <a:t>Artificially</a:t>
            </a:r>
            <a:r>
              <a:rPr lang="fr-FR" dirty="0" smtClean="0"/>
              <a:t> </a:t>
            </a:r>
            <a:r>
              <a:rPr lang="fr-FR" dirty="0" err="1" smtClean="0"/>
              <a:t>widening</a:t>
            </a:r>
            <a:r>
              <a:rPr lang="fr-FR" dirty="0" smtClean="0"/>
              <a:t> the aperture</a:t>
            </a:r>
          </a:p>
          <a:p>
            <a:pPr lvl="1"/>
            <a:endParaRPr lang="fr-FR" dirty="0" smtClean="0"/>
          </a:p>
          <a:p>
            <a:pPr lvl="2"/>
            <a:r>
              <a:rPr lang="fr-FR" dirty="0" smtClean="0"/>
              <a:t>Webcam aperture </a:t>
            </a:r>
            <a:r>
              <a:rPr lang="fr-FR" dirty="0" err="1" smtClean="0"/>
              <a:t>usually</a:t>
            </a:r>
            <a:r>
              <a:rPr lang="fr-FR" dirty="0" smtClean="0"/>
              <a:t> </a:t>
            </a:r>
            <a:r>
              <a:rPr lang="fr-FR" dirty="0" err="1" smtClean="0"/>
              <a:t>small</a:t>
            </a:r>
            <a:endParaRPr lang="fr-FR" dirty="0" smtClean="0"/>
          </a:p>
          <a:p>
            <a:pPr lvl="2"/>
            <a:r>
              <a:rPr lang="fr-FR" dirty="0" smtClean="0"/>
              <a:t>Border pixel extrapolation </a:t>
            </a:r>
            <a:r>
              <a:rPr lang="fr-FR" dirty="0" err="1" smtClean="0"/>
              <a:t>introduces</a:t>
            </a:r>
            <a:r>
              <a:rPr lang="fr-FR" dirty="0" smtClean="0"/>
              <a:t> </a:t>
            </a:r>
            <a:r>
              <a:rPr lang="fr-FR" dirty="0" err="1" smtClean="0"/>
              <a:t>artifacts</a:t>
            </a:r>
            <a:endParaRPr lang="fr-FR" dirty="0" smtClean="0"/>
          </a:p>
          <a:p>
            <a:pPr lvl="2"/>
            <a:r>
              <a:rPr lang="fr-FR" dirty="0" err="1" smtClean="0"/>
              <a:t>Artificially</a:t>
            </a:r>
            <a:r>
              <a:rPr lang="fr-FR" dirty="0" smtClean="0"/>
              <a:t> </a:t>
            </a:r>
            <a:r>
              <a:rPr lang="fr-FR" dirty="0" err="1" smtClean="0"/>
              <a:t>widen</a:t>
            </a:r>
            <a:r>
              <a:rPr lang="fr-FR" dirty="0" smtClean="0"/>
              <a:t> the aperture </a:t>
            </a:r>
            <a:r>
              <a:rPr lang="fr-FR" dirty="0" err="1" smtClean="0"/>
              <a:t>reduces</a:t>
            </a:r>
            <a:r>
              <a:rPr lang="fr-FR" dirty="0" smtClean="0"/>
              <a:t> </a:t>
            </a:r>
            <a:r>
              <a:rPr lang="fr-FR" dirty="0" err="1" smtClean="0"/>
              <a:t>this</a:t>
            </a:r>
            <a:r>
              <a:rPr lang="fr-FR" dirty="0" smtClean="0"/>
              <a:t> </a:t>
            </a:r>
            <a:r>
              <a:rPr lang="fr-FR" dirty="0" err="1" smtClean="0"/>
              <a:t>problem</a:t>
            </a:r>
            <a:endParaRPr lang="fr-FR" dirty="0" smtClean="0"/>
          </a:p>
          <a:p>
            <a:pPr lvl="3"/>
            <a:endParaRPr lang="fr-FR" dirty="0" smtClean="0"/>
          </a:p>
          <a:p>
            <a:pPr lvl="2"/>
            <a:r>
              <a:rPr lang="fr-FR" dirty="0" err="1" smtClean="0"/>
              <a:t>Physically</a:t>
            </a:r>
            <a:r>
              <a:rPr lang="fr-FR" dirty="0" smtClean="0"/>
              <a:t> incorrect</a:t>
            </a:r>
          </a:p>
          <a:p>
            <a:pPr lvl="2"/>
            <a:r>
              <a:rPr lang="fr-FR" dirty="0" err="1" smtClean="0"/>
              <a:t>Emphasizes</a:t>
            </a:r>
            <a:r>
              <a:rPr lang="fr-FR" dirty="0" smtClean="0"/>
              <a:t> the </a:t>
            </a:r>
            <a:r>
              <a:rPr lang="fr-FR" dirty="0" err="1" smtClean="0"/>
              <a:t>movement</a:t>
            </a:r>
            <a:r>
              <a:rPr lang="fr-FR" dirty="0" smtClean="0"/>
              <a:t> of real </a:t>
            </a:r>
            <a:r>
              <a:rPr lang="fr-FR" dirty="0" err="1" smtClean="0"/>
              <a:t>objects</a:t>
            </a:r>
            <a:endParaRPr lang="fr-FR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70EAF-BFA1-4AD6-9D81-4359FAD1F312}" type="slidenum">
              <a:rPr lang="en-US" noProof="0" smtClean="0"/>
              <a:pPr/>
              <a:t>21</a:t>
            </a:fld>
            <a:endParaRPr lang="en-US" noProof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Discussion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929058" y="214290"/>
            <a:ext cx="12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/>
                </a:solidFill>
                <a:latin typeface="Trebuchet MS" pitchFamily="34" charset="0"/>
              </a:rPr>
              <a:t>25 FPS</a:t>
            </a:r>
            <a:endParaRPr lang="en-US" dirty="0" err="1" smtClean="0">
              <a:solidFill>
                <a:schemeClr val="bg1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fr-FR" dirty="0" smtClean="0"/>
          </a:p>
          <a:p>
            <a:pPr lvl="1"/>
            <a:r>
              <a:rPr lang="fr-FR" dirty="0" smtClean="0"/>
              <a:t>High </a:t>
            </a:r>
            <a:r>
              <a:rPr lang="fr-FR" dirty="0" err="1" smtClean="0"/>
              <a:t>Dynamic</a:t>
            </a:r>
            <a:r>
              <a:rPr lang="fr-FR" dirty="0" smtClean="0"/>
              <a:t> Range</a:t>
            </a:r>
          </a:p>
          <a:p>
            <a:pPr lvl="2"/>
            <a:r>
              <a:rPr lang="fr-FR" dirty="0" smtClean="0"/>
              <a:t>Offline </a:t>
            </a:r>
            <a:r>
              <a:rPr lang="fr-FR" dirty="0" err="1" smtClean="0"/>
              <a:t>methods</a:t>
            </a:r>
            <a:r>
              <a:rPr lang="fr-FR" dirty="0" smtClean="0"/>
              <a:t> </a:t>
            </a:r>
            <a:r>
              <a:rPr lang="fr-FR" dirty="0" err="1" smtClean="0"/>
              <a:t>generate</a:t>
            </a:r>
            <a:r>
              <a:rPr lang="fr-FR" dirty="0" smtClean="0"/>
              <a:t> HDR </a:t>
            </a:r>
            <a:r>
              <a:rPr lang="fr-FR" dirty="0" err="1" smtClean="0"/>
              <a:t>environment</a:t>
            </a:r>
            <a:r>
              <a:rPr lang="fr-FR" dirty="0" smtClean="0"/>
              <a:t> </a:t>
            </a:r>
            <a:r>
              <a:rPr lang="fr-FR" dirty="0" err="1" smtClean="0"/>
              <a:t>maps</a:t>
            </a:r>
            <a:endParaRPr lang="fr-FR" dirty="0" smtClean="0"/>
          </a:p>
          <a:p>
            <a:pPr lvl="2"/>
            <a:endParaRPr lang="fr-FR" dirty="0" smtClean="0"/>
          </a:p>
          <a:p>
            <a:pPr lvl="2"/>
            <a:r>
              <a:rPr lang="fr-FR" dirty="0" smtClean="0"/>
              <a:t>Not possible </a:t>
            </a:r>
            <a:r>
              <a:rPr lang="fr-FR" dirty="0" err="1" smtClean="0"/>
              <a:t>with</a:t>
            </a:r>
            <a:r>
              <a:rPr lang="fr-FR" dirty="0" smtClean="0"/>
              <a:t> simple webcams</a:t>
            </a:r>
          </a:p>
          <a:p>
            <a:pPr lvl="2"/>
            <a:r>
              <a:rPr lang="fr-FR" dirty="0" smtClean="0"/>
              <a:t>[</a:t>
            </a:r>
            <a:r>
              <a:rPr lang="fr-FR" dirty="0" smtClean="0"/>
              <a:t>Kang et al. 03</a:t>
            </a:r>
            <a:r>
              <a:rPr lang="fr-FR" dirty="0" smtClean="0"/>
              <a:t>], [</a:t>
            </a:r>
            <a:r>
              <a:rPr lang="fr-FR" dirty="0" smtClean="0"/>
              <a:t>Bennett and </a:t>
            </a:r>
            <a:r>
              <a:rPr lang="fr-FR" dirty="0" err="1" smtClean="0"/>
              <a:t>McMillan</a:t>
            </a:r>
            <a:r>
              <a:rPr lang="fr-FR" dirty="0" smtClean="0"/>
              <a:t> 05]</a:t>
            </a:r>
          </a:p>
          <a:p>
            <a:pPr lvl="3"/>
            <a:r>
              <a:rPr lang="fr-FR" dirty="0" smtClean="0"/>
              <a:t>Temporal </a:t>
            </a:r>
            <a:r>
              <a:rPr lang="fr-FR" dirty="0" err="1" smtClean="0"/>
              <a:t>bracketing</a:t>
            </a:r>
            <a:endParaRPr lang="fr-FR" dirty="0" smtClean="0"/>
          </a:p>
          <a:p>
            <a:pPr lvl="4"/>
            <a:r>
              <a:rPr lang="fr-FR" dirty="0" err="1" smtClean="0"/>
              <a:t>Increase</a:t>
            </a:r>
            <a:r>
              <a:rPr lang="fr-FR" dirty="0" smtClean="0"/>
              <a:t> </a:t>
            </a:r>
            <a:r>
              <a:rPr lang="fr-FR" dirty="0" err="1" smtClean="0"/>
              <a:t>dynamic</a:t>
            </a:r>
            <a:r>
              <a:rPr lang="fr-FR" dirty="0" smtClean="0"/>
              <a:t> range</a:t>
            </a:r>
          </a:p>
          <a:p>
            <a:pPr lvl="4"/>
            <a:r>
              <a:rPr lang="fr-FR" dirty="0" err="1" smtClean="0"/>
              <a:t>Modyfing</a:t>
            </a:r>
            <a:r>
              <a:rPr lang="fr-FR" dirty="0" smtClean="0"/>
              <a:t> </a:t>
            </a:r>
            <a:r>
              <a:rPr lang="fr-FR" dirty="0" smtClean="0"/>
              <a:t>the </a:t>
            </a:r>
            <a:r>
              <a:rPr lang="fr-FR" dirty="0" err="1" smtClean="0"/>
              <a:t>exposure</a:t>
            </a:r>
            <a:r>
              <a:rPr lang="fr-FR" dirty="0" smtClean="0"/>
              <a:t> of the webcam </a:t>
            </a:r>
            <a:r>
              <a:rPr lang="fr-FR" dirty="0" err="1" smtClean="0"/>
              <a:t>sensor</a:t>
            </a:r>
            <a:endParaRPr lang="fr-FR" dirty="0" smtClean="0"/>
          </a:p>
          <a:p>
            <a:pPr lvl="2"/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70EAF-BFA1-4AD6-9D81-4359FAD1F312}" type="slidenum">
              <a:rPr lang="en-US" noProof="0" smtClean="0"/>
              <a:pPr/>
              <a:t>22</a:t>
            </a:fld>
            <a:endParaRPr lang="en-US" noProof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Future </a:t>
            </a:r>
            <a:r>
              <a:rPr lang="fr-FR" dirty="0" err="1" smtClean="0"/>
              <a:t>work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929058" y="214290"/>
            <a:ext cx="12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/>
                </a:solidFill>
                <a:latin typeface="Trebuchet MS" pitchFamily="34" charset="0"/>
              </a:rPr>
              <a:t>25 FPS</a:t>
            </a:r>
            <a:endParaRPr lang="en-US" dirty="0" err="1" smtClean="0">
              <a:solidFill>
                <a:schemeClr val="bg1"/>
              </a:solidFill>
              <a:latin typeface="Trebuchet MS" pitchFamily="34" charset="0"/>
            </a:endParaRPr>
          </a:p>
        </p:txBody>
      </p:sp>
      <p:pic>
        <p:nvPicPr>
          <p:cNvPr id="60418" name="Picture 2" descr="C:\Users\buronc\Downloads\HDR001-1024x6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2643182"/>
            <a:ext cx="2471293" cy="1645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0419" name="Picture 3" descr="C:\Users\buronc\Downloads\HDR002-1024x6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785794"/>
            <a:ext cx="2471294" cy="1645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0420" name="Picture 4" descr="C:\Users\buronc\Downloads\HDR003-1024x68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4500569"/>
            <a:ext cx="2471294" cy="1645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0421" name="Picture 5" descr="C:\Users\buronc\Downloads\TheOne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0166" y="4074656"/>
            <a:ext cx="3429024" cy="22833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dirty="0" smtClean="0"/>
          </a:p>
          <a:p>
            <a:pPr lvl="1"/>
            <a:r>
              <a:rPr lang="fr-FR" dirty="0" err="1" smtClean="0"/>
              <a:t>Lighting</a:t>
            </a:r>
            <a:r>
              <a:rPr lang="fr-FR" dirty="0" smtClean="0"/>
              <a:t> information extraction </a:t>
            </a:r>
            <a:r>
              <a:rPr lang="fr-FR" dirty="0" err="1" smtClean="0"/>
              <a:t>using</a:t>
            </a:r>
            <a:r>
              <a:rPr lang="fr-FR" dirty="0" smtClean="0"/>
              <a:t> a </a:t>
            </a:r>
            <a:r>
              <a:rPr lang="fr-FR" dirty="0" err="1" smtClean="0"/>
              <a:t>classic</a:t>
            </a:r>
            <a:r>
              <a:rPr lang="fr-FR" dirty="0" smtClean="0"/>
              <a:t> webcam</a:t>
            </a:r>
          </a:p>
          <a:p>
            <a:pPr lvl="1"/>
            <a:r>
              <a:rPr lang="fr-FR" dirty="0" err="1" smtClean="0"/>
              <a:t>Approximated</a:t>
            </a:r>
            <a:r>
              <a:rPr lang="fr-FR" dirty="0" smtClean="0"/>
              <a:t> but plausible </a:t>
            </a:r>
            <a:r>
              <a:rPr lang="fr-FR" dirty="0" err="1" smtClean="0"/>
              <a:t>environment</a:t>
            </a:r>
            <a:r>
              <a:rPr lang="fr-FR" dirty="0" smtClean="0"/>
              <a:t> </a:t>
            </a:r>
            <a:r>
              <a:rPr lang="fr-FR" dirty="0" err="1" smtClean="0"/>
              <a:t>maps</a:t>
            </a:r>
            <a:endParaRPr lang="fr-FR" dirty="0" smtClean="0"/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Simple</a:t>
            </a:r>
          </a:p>
          <a:p>
            <a:pPr lvl="1"/>
            <a:r>
              <a:rPr lang="fr-FR" dirty="0" err="1" smtClean="0"/>
              <a:t>Inexpensive</a:t>
            </a:r>
            <a:endParaRPr lang="fr-FR" dirty="0" smtClean="0"/>
          </a:p>
          <a:p>
            <a:pPr lvl="1"/>
            <a:r>
              <a:rPr lang="fr-FR" dirty="0" smtClean="0"/>
              <a:t>Real Time</a:t>
            </a:r>
          </a:p>
          <a:p>
            <a:pPr lvl="1"/>
            <a:r>
              <a:rPr lang="fr-FR" dirty="0" smtClean="0"/>
              <a:t>Immersion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70EAF-BFA1-4AD6-9D81-4359FAD1F312}" type="slidenum">
              <a:rPr lang="en-US" noProof="0" smtClean="0"/>
              <a:pPr/>
              <a:t>23</a:t>
            </a:fld>
            <a:endParaRPr lang="en-US" noProof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Conclusion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0358" y="2357430"/>
            <a:ext cx="5193041" cy="34528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86182" y="3000372"/>
            <a:ext cx="1428760" cy="500066"/>
          </a:xfrm>
        </p:spPr>
        <p:txBody>
          <a:bodyPr/>
          <a:lstStyle/>
          <a:p>
            <a:r>
              <a:rPr lang="fr-FR" dirty="0" smtClean="0"/>
              <a:t>Questions?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70EAF-BFA1-4AD6-9D81-4359FAD1F312}" type="slidenum">
              <a:rPr lang="en-US" noProof="0" smtClean="0"/>
              <a:pPr/>
              <a:t>24</a:t>
            </a:fld>
            <a:endParaRPr lang="en-US" noProof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Thanks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BF4FB-D2DA-4968-8169-D8CB49D7FB91}" type="datetime1">
              <a:rPr lang="en-US" smtClean="0"/>
              <a:pPr/>
              <a:t>4/26/2011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olor_template">
  <a:themeElements>
    <a:clrScheme name="TECHNICOLOR">
      <a:dk1>
        <a:srgbClr val="333333"/>
      </a:dk1>
      <a:lt1>
        <a:srgbClr val="FFFFFF"/>
      </a:lt1>
      <a:dk2>
        <a:srgbClr val="333333"/>
      </a:dk2>
      <a:lt2>
        <a:srgbClr val="FFFFFF"/>
      </a:lt2>
      <a:accent1>
        <a:srgbClr val="961E6C"/>
      </a:accent1>
      <a:accent2>
        <a:srgbClr val="BE1253"/>
      </a:accent2>
      <a:accent3>
        <a:srgbClr val="D40027"/>
      </a:accent3>
      <a:accent4>
        <a:srgbClr val="E95F14"/>
      </a:accent4>
      <a:accent5>
        <a:srgbClr val="FCC300"/>
      </a:accent5>
      <a:accent6>
        <a:srgbClr val="96BE17"/>
      </a:accent6>
      <a:hlink>
        <a:srgbClr val="333333"/>
      </a:hlink>
      <a:folHlink>
        <a:srgbClr val="333333"/>
      </a:folHlink>
    </a:clrScheme>
    <a:fontScheme name="Custom 1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8A4AB"/>
        </a:solidFill>
        <a:ln>
          <a:solidFill>
            <a:srgbClr val="5F5F5F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2000" dirty="0" err="1" smtClean="0">
            <a:latin typeface="Trebuchet MS" pitchFamily="34" charset="0"/>
          </a:defRPr>
        </a:defPPr>
      </a:lstStyle>
    </a:tx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63B7A956D86C4F94FC78456ECBA529" ma:contentTypeVersion="4" ma:contentTypeDescription="Create a new document." ma:contentTypeScope="" ma:versionID="feb881ed392643bbe1959c8401076e60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74f6d32b71e6972e4ea9de1df9cac8f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11" nillable="true" ma:displayName="Scheduling Start Date" ma:internalName="PublishingStartDate">
      <xsd:simpleType>
        <xsd:restriction base="dms:Unknown"/>
      </xsd:simpleType>
    </xsd:element>
    <xsd:element name="PublishingExpirationDate" ma:index="12" nillable="true" ma:displayName="Scheduling End Dat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B8AD66FA-6A2C-4062-A854-EED099ADF3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8908E5AF-894B-495B-853A-B3662D087AC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EE5175-2181-455A-87ED-BAF5DE0D6D45}">
  <ds:schemaRefs>
    <ds:schemaRef ds:uri="http://schemas.microsoft.com/office/2006/metadata/propertie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665</Words>
  <Application>Microsoft Office PowerPoint</Application>
  <PresentationFormat>On-screen Show (4:3)</PresentationFormat>
  <Paragraphs>350</Paragraphs>
  <Slides>24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Technicolor_template</vt:lpstr>
      <vt:lpstr>Equation</vt:lpstr>
      <vt:lpstr>Microsoft Equation 3.0</vt:lpstr>
      <vt:lpstr>Grabbing Real Light</vt:lpstr>
      <vt:lpstr>Introduction</vt:lpstr>
      <vt:lpstr>Outline</vt:lpstr>
      <vt:lpstr>Classical Environment Map</vt:lpstr>
      <vt:lpstr>Classical Environment Map</vt:lpstr>
      <vt:lpstr>Classical Environment Map</vt:lpstr>
      <vt:lpstr>Outline</vt:lpstr>
      <vt:lpstr>Our Environment Map</vt:lpstr>
      <vt:lpstr>Our Environment Map</vt:lpstr>
      <vt:lpstr>Our Environment Map</vt:lpstr>
      <vt:lpstr>Our Environment Map</vt:lpstr>
      <vt:lpstr>Our Environment Map</vt:lpstr>
      <vt:lpstr>Our Environment Map</vt:lpstr>
      <vt:lpstr>Our Environment Map</vt:lpstr>
      <vt:lpstr>Outline</vt:lpstr>
      <vt:lpstr>Results</vt:lpstr>
      <vt:lpstr>Results</vt:lpstr>
      <vt:lpstr>Results - Comparison</vt:lpstr>
      <vt:lpstr>Results - Comparison</vt:lpstr>
      <vt:lpstr>Applications</vt:lpstr>
      <vt:lpstr>Discussion</vt:lpstr>
      <vt:lpstr>Future work</vt:lpstr>
      <vt:lpstr>Conclusion</vt:lpstr>
      <vt:lpstr>Thanks</vt:lpstr>
    </vt:vector>
  </TitlesOfParts>
  <Company>Thomson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Mixed Reality Project</dc:title>
  <dc:creator>THOMSON</dc:creator>
  <cp:lastModifiedBy>buronc</cp:lastModifiedBy>
  <cp:revision>253</cp:revision>
  <dcterms:created xsi:type="dcterms:W3CDTF">2010-06-03T08:53:21Z</dcterms:created>
  <dcterms:modified xsi:type="dcterms:W3CDTF">2011-04-26T14:15:12Z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0x010100EA63B7A956D86C4F94FC78456ECBA529</vt:lpwstr>
  </property>
</Properties>
</file>